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6"/>
  </p:notesMasterIdLst>
  <p:sldIdLst>
    <p:sldId id="259" r:id="rId3"/>
    <p:sldId id="258" r:id="rId4"/>
    <p:sldId id="260" r:id="rId5"/>
    <p:sldId id="256" r:id="rId6"/>
    <p:sldId id="312" r:id="rId7"/>
    <p:sldId id="289" r:id="rId8"/>
    <p:sldId id="294" r:id="rId9"/>
    <p:sldId id="316" r:id="rId10"/>
    <p:sldId id="261" r:id="rId11"/>
    <p:sldId id="267" r:id="rId12"/>
    <p:sldId id="273" r:id="rId13"/>
    <p:sldId id="257" r:id="rId14"/>
    <p:sldId id="283" r:id="rId15"/>
    <p:sldId id="262" r:id="rId16"/>
    <p:sldId id="313" r:id="rId17"/>
    <p:sldId id="263" r:id="rId18"/>
    <p:sldId id="314" r:id="rId19"/>
    <p:sldId id="264" r:id="rId20"/>
    <p:sldId id="315" r:id="rId21"/>
    <p:sldId id="265" r:id="rId22"/>
    <p:sldId id="266" r:id="rId23"/>
    <p:sldId id="288" r:id="rId24"/>
    <p:sldId id="268" r:id="rId25"/>
  </p:sldIdLst>
  <p:sldSz cx="9144000" cy="5143500" type="screen16x9"/>
  <p:notesSz cx="6858000" cy="9144000"/>
  <p:embeddedFontLst>
    <p:embeddedFont>
      <p:font typeface="Anaheim" panose="020B0604020202020204" charset="0"/>
      <p:regular r:id="rId27"/>
    </p:embeddedFont>
    <p:embeddedFont>
      <p:font typeface="Bell MT" panose="02020503060305020303" pitchFamily="18" charset="0"/>
      <p:regular r:id="rId28"/>
      <p:bold r:id="rId29"/>
      <p:italic r:id="rId30"/>
    </p:embeddedFont>
    <p:embeddedFont>
      <p:font typeface="Brush Script MT" panose="03060802040406070304" pitchFamily="66" charset="0"/>
      <p:italic r:id="rId31"/>
    </p:embeddedFont>
    <p:embeddedFont>
      <p:font typeface="Cambria" panose="02040503050406030204" pitchFamily="18" charset="0"/>
      <p:regular r:id="rId32"/>
      <p:bold r:id="rId33"/>
      <p:italic r:id="rId34"/>
      <p:boldItalic r:id="rId35"/>
    </p:embeddedFont>
    <p:embeddedFont>
      <p:font typeface="Comic Sans MS" panose="030F0702030302020204" pitchFamily="66" charset="0"/>
      <p:regular r:id="rId36"/>
      <p:bold r:id="rId37"/>
      <p:italic r:id="rId38"/>
      <p:boldItalic r:id="rId39"/>
    </p:embeddedFont>
    <p:embeddedFont>
      <p:font typeface="Cooper Black" panose="0208090404030B020404" pitchFamily="18" charset="0"/>
      <p:regular r:id="rId40"/>
    </p:embeddedFont>
    <p:embeddedFont>
      <p:font typeface="Forte" panose="03060902040502070203" pitchFamily="66" charset="0"/>
      <p:regular r:id="rId41"/>
    </p:embeddedFont>
    <p:embeddedFont>
      <p:font typeface="Fraunces" panose="020B0604020202020204" charset="0"/>
      <p:regular r:id="rId42"/>
      <p:bold r:id="rId43"/>
      <p:italic r:id="rId44"/>
      <p:boldItalic r:id="rId45"/>
    </p:embeddedFont>
    <p:embeddedFont>
      <p:font typeface="Freestyle Script" panose="030804020302050B0404" pitchFamily="66" charset="0"/>
      <p:regular r:id="rId46"/>
    </p:embeddedFont>
    <p:embeddedFont>
      <p:font typeface="Maven Pro" panose="020B0604020202020204" charset="0"/>
      <p:regular r:id="rId47"/>
      <p:bold r:id="rId48"/>
    </p:embeddedFont>
    <p:embeddedFont>
      <p:font typeface="Nunito Light" pitchFamily="2" charset="0"/>
      <p:regular r:id="rId49"/>
      <p:italic r:id="rId50"/>
    </p:embeddedFont>
    <p:embeddedFont>
      <p:font typeface="Proxima Nova" panose="020B060402020202020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D99"/>
    <a:srgbClr val="CC0000"/>
    <a:srgbClr val="D64F04"/>
    <a:srgbClr val="FB620D"/>
    <a:srgbClr val="A53D03"/>
    <a:srgbClr val="C63A94"/>
    <a:srgbClr val="000000"/>
    <a:srgbClr val="006C31"/>
    <a:srgbClr val="660033"/>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8B3FEC-379A-4663-92BA-450F5BDE3C62}">
  <a:tblStyle styleId="{FC8B3FEC-379A-4663-92BA-450F5BDE3C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60"/>
  </p:normalViewPr>
  <p:slideViewPr>
    <p:cSldViewPr snapToGrid="0">
      <p:cViewPr varScale="1">
        <p:scale>
          <a:sx n="87" d="100"/>
          <a:sy n="87" d="100"/>
        </p:scale>
        <p:origin x="2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ti agarwal" userId="509b7d3836d15429" providerId="LiveId" clId="{068C713A-83F0-42F8-88C3-D0BE157AC22C}"/>
    <pc:docChg chg="undo custSel addSld delSld modSld sldOrd">
      <pc:chgData name="kirti agarwal" userId="509b7d3836d15429" providerId="LiveId" clId="{068C713A-83F0-42F8-88C3-D0BE157AC22C}" dt="2024-02-19T17:40:45.168" v="5647" actId="255"/>
      <pc:docMkLst>
        <pc:docMk/>
      </pc:docMkLst>
      <pc:sldChg chg="modSp mod modTransition">
        <pc:chgData name="kirti agarwal" userId="509b7d3836d15429" providerId="LiveId" clId="{068C713A-83F0-42F8-88C3-D0BE157AC22C}" dt="2024-02-18T19:01:26.030" v="4333"/>
        <pc:sldMkLst>
          <pc:docMk/>
          <pc:sldMk cId="0" sldId="256"/>
        </pc:sldMkLst>
        <pc:spChg chg="mod">
          <ac:chgData name="kirti agarwal" userId="509b7d3836d15429" providerId="LiveId" clId="{068C713A-83F0-42F8-88C3-D0BE157AC22C}" dt="2024-02-16T15:59:20.586" v="60" actId="14100"/>
          <ac:spMkLst>
            <pc:docMk/>
            <pc:sldMk cId="0" sldId="256"/>
            <ac:spMk id="962" creationId="{00000000-0000-0000-0000-000000000000}"/>
          </ac:spMkLst>
        </pc:spChg>
        <pc:spChg chg="mod">
          <ac:chgData name="kirti agarwal" userId="509b7d3836d15429" providerId="LiveId" clId="{068C713A-83F0-42F8-88C3-D0BE157AC22C}" dt="2024-02-16T16:05:38.631" v="141" actId="20577"/>
          <ac:spMkLst>
            <pc:docMk/>
            <pc:sldMk cId="0" sldId="256"/>
            <ac:spMk id="963" creationId="{00000000-0000-0000-0000-000000000000}"/>
          </ac:spMkLst>
        </pc:spChg>
      </pc:sldChg>
      <pc:sldChg chg="modTransition modAnim">
        <pc:chgData name="kirti agarwal" userId="509b7d3836d15429" providerId="LiveId" clId="{068C713A-83F0-42F8-88C3-D0BE157AC22C}" dt="2024-02-18T19:06:26.284" v="4355"/>
        <pc:sldMkLst>
          <pc:docMk/>
          <pc:sldMk cId="0" sldId="257"/>
        </pc:sldMkLst>
      </pc:sldChg>
      <pc:sldChg chg="addSp delSp modSp mod ord modTransition modAnim modNotes">
        <pc:chgData name="kirti agarwal" userId="509b7d3836d15429" providerId="LiveId" clId="{068C713A-83F0-42F8-88C3-D0BE157AC22C}" dt="2024-02-19T17:06:51.751" v="5640" actId="20577"/>
        <pc:sldMkLst>
          <pc:docMk/>
          <pc:sldMk cId="0" sldId="258"/>
        </pc:sldMkLst>
        <pc:spChg chg="add del mod">
          <ac:chgData name="kirti agarwal" userId="509b7d3836d15429" providerId="LiveId" clId="{068C713A-83F0-42F8-88C3-D0BE157AC22C}" dt="2024-02-18T19:26:08.028" v="4391" actId="478"/>
          <ac:spMkLst>
            <pc:docMk/>
            <pc:sldMk cId="0" sldId="258"/>
            <ac:spMk id="3" creationId="{9C886ADA-A37E-4303-B280-2D5CD55A15C4}"/>
          </ac:spMkLst>
        </pc:spChg>
        <pc:spChg chg="add del mod">
          <ac:chgData name="kirti agarwal" userId="509b7d3836d15429" providerId="LiveId" clId="{068C713A-83F0-42F8-88C3-D0BE157AC22C}" dt="2024-02-18T19:26:13.236" v="4393" actId="478"/>
          <ac:spMkLst>
            <pc:docMk/>
            <pc:sldMk cId="0" sldId="258"/>
            <ac:spMk id="5" creationId="{B0BF76E5-5F7B-469F-9136-9B6B80B8A738}"/>
          </ac:spMkLst>
        </pc:spChg>
        <pc:spChg chg="add del mod">
          <ac:chgData name="kirti agarwal" userId="509b7d3836d15429" providerId="LiveId" clId="{068C713A-83F0-42F8-88C3-D0BE157AC22C}" dt="2024-02-18T19:26:19.860" v="4395" actId="478"/>
          <ac:spMkLst>
            <pc:docMk/>
            <pc:sldMk cId="0" sldId="258"/>
            <ac:spMk id="7" creationId="{33231E85-9FDB-430D-B7FE-CAA98539095D}"/>
          </ac:spMkLst>
        </pc:spChg>
        <pc:spChg chg="add del mod">
          <ac:chgData name="kirti agarwal" userId="509b7d3836d15429" providerId="LiveId" clId="{068C713A-83F0-42F8-88C3-D0BE157AC22C}" dt="2024-02-18T19:26:29.478" v="4397" actId="478"/>
          <ac:spMkLst>
            <pc:docMk/>
            <pc:sldMk cId="0" sldId="258"/>
            <ac:spMk id="9" creationId="{FCF39705-1CAE-4758-A208-BAABEF3914C2}"/>
          </ac:spMkLst>
        </pc:spChg>
        <pc:spChg chg="add del mod">
          <ac:chgData name="kirti agarwal" userId="509b7d3836d15429" providerId="LiveId" clId="{068C713A-83F0-42F8-88C3-D0BE157AC22C}" dt="2024-02-18T19:26:34.370" v="4399" actId="478"/>
          <ac:spMkLst>
            <pc:docMk/>
            <pc:sldMk cId="0" sldId="258"/>
            <ac:spMk id="11" creationId="{2252AFA2-AB2D-4AC6-8A9F-6D87418AB12E}"/>
          </ac:spMkLst>
        </pc:spChg>
        <pc:spChg chg="add del mod">
          <ac:chgData name="kirti agarwal" userId="509b7d3836d15429" providerId="LiveId" clId="{068C713A-83F0-42F8-88C3-D0BE157AC22C}" dt="2024-02-18T19:26:38.297" v="4401" actId="478"/>
          <ac:spMkLst>
            <pc:docMk/>
            <pc:sldMk cId="0" sldId="258"/>
            <ac:spMk id="13" creationId="{61B2535A-486A-46A9-A483-BB168A981639}"/>
          </ac:spMkLst>
        </pc:spChg>
        <pc:spChg chg="add del mod">
          <ac:chgData name="kirti agarwal" userId="509b7d3836d15429" providerId="LiveId" clId="{068C713A-83F0-42F8-88C3-D0BE157AC22C}" dt="2024-02-18T19:26:42.167" v="4403" actId="478"/>
          <ac:spMkLst>
            <pc:docMk/>
            <pc:sldMk cId="0" sldId="258"/>
            <ac:spMk id="15" creationId="{5CA080C4-CD23-4543-BA69-746B6248760F}"/>
          </ac:spMkLst>
        </pc:spChg>
        <pc:spChg chg="add del mod">
          <ac:chgData name="kirti agarwal" userId="509b7d3836d15429" providerId="LiveId" clId="{068C713A-83F0-42F8-88C3-D0BE157AC22C}" dt="2024-02-18T19:26:49.067" v="4405" actId="478"/>
          <ac:spMkLst>
            <pc:docMk/>
            <pc:sldMk cId="0" sldId="258"/>
            <ac:spMk id="17" creationId="{3E4688BC-5CC2-4BF9-BBCB-3A3AC628E534}"/>
          </ac:spMkLst>
        </pc:spChg>
        <pc:spChg chg="add del mod">
          <ac:chgData name="kirti agarwal" userId="509b7d3836d15429" providerId="LiveId" clId="{068C713A-83F0-42F8-88C3-D0BE157AC22C}" dt="2024-02-18T19:27:18.068" v="4408" actId="478"/>
          <ac:spMkLst>
            <pc:docMk/>
            <pc:sldMk cId="0" sldId="258"/>
            <ac:spMk id="19" creationId="{DF4927F4-B06F-4535-AD97-45BFC0949EF8}"/>
          </ac:spMkLst>
        </pc:spChg>
        <pc:spChg chg="add del mod">
          <ac:chgData name="kirti agarwal" userId="509b7d3836d15429" providerId="LiveId" clId="{068C713A-83F0-42F8-88C3-D0BE157AC22C}" dt="2024-02-18T19:27:25.235" v="4410" actId="478"/>
          <ac:spMkLst>
            <pc:docMk/>
            <pc:sldMk cId="0" sldId="258"/>
            <ac:spMk id="21" creationId="{B5076235-4CC6-480B-93C9-AC37A8864910}"/>
          </ac:spMkLst>
        </pc:spChg>
        <pc:spChg chg="add del mod">
          <ac:chgData name="kirti agarwal" userId="509b7d3836d15429" providerId="LiveId" clId="{068C713A-83F0-42F8-88C3-D0BE157AC22C}" dt="2024-02-18T19:27:32.701" v="4412" actId="478"/>
          <ac:spMkLst>
            <pc:docMk/>
            <pc:sldMk cId="0" sldId="258"/>
            <ac:spMk id="23" creationId="{1087A197-3AF1-466E-81CE-093A82D9C466}"/>
          </ac:spMkLst>
        </pc:spChg>
        <pc:spChg chg="add del mod">
          <ac:chgData name="kirti agarwal" userId="509b7d3836d15429" providerId="LiveId" clId="{068C713A-83F0-42F8-88C3-D0BE157AC22C}" dt="2024-02-18T19:31:24.213" v="4414" actId="478"/>
          <ac:spMkLst>
            <pc:docMk/>
            <pc:sldMk cId="0" sldId="258"/>
            <ac:spMk id="25" creationId="{EBBB2015-36B8-4C95-B73F-E4623C2798F8}"/>
          </ac:spMkLst>
        </pc:spChg>
        <pc:spChg chg="add del mod">
          <ac:chgData name="kirti agarwal" userId="509b7d3836d15429" providerId="LiveId" clId="{068C713A-83F0-42F8-88C3-D0BE157AC22C}" dt="2024-02-18T19:31:28.690" v="4416" actId="478"/>
          <ac:spMkLst>
            <pc:docMk/>
            <pc:sldMk cId="0" sldId="258"/>
            <ac:spMk id="27" creationId="{45489FA7-6A0B-45A6-B5C2-C199C9C0D6B1}"/>
          </ac:spMkLst>
        </pc:spChg>
        <pc:spChg chg="add del mod">
          <ac:chgData name="kirti agarwal" userId="509b7d3836d15429" providerId="LiveId" clId="{068C713A-83F0-42F8-88C3-D0BE157AC22C}" dt="2024-02-18T19:31:33.657" v="4418" actId="478"/>
          <ac:spMkLst>
            <pc:docMk/>
            <pc:sldMk cId="0" sldId="258"/>
            <ac:spMk id="29" creationId="{C9134C21-22B7-4214-9C48-033BCA19FF48}"/>
          </ac:spMkLst>
        </pc:spChg>
        <pc:spChg chg="add del mod">
          <ac:chgData name="kirti agarwal" userId="509b7d3836d15429" providerId="LiveId" clId="{068C713A-83F0-42F8-88C3-D0BE157AC22C}" dt="2024-02-18T19:31:37.441" v="4420" actId="478"/>
          <ac:spMkLst>
            <pc:docMk/>
            <pc:sldMk cId="0" sldId="258"/>
            <ac:spMk id="31" creationId="{49158548-0235-4419-8362-2109959DAA99}"/>
          </ac:spMkLst>
        </pc:spChg>
        <pc:spChg chg="add del mod">
          <ac:chgData name="kirti agarwal" userId="509b7d3836d15429" providerId="LiveId" clId="{068C713A-83F0-42F8-88C3-D0BE157AC22C}" dt="2024-02-18T19:31:49.445" v="4422" actId="478"/>
          <ac:spMkLst>
            <pc:docMk/>
            <pc:sldMk cId="0" sldId="258"/>
            <ac:spMk id="33" creationId="{297C26F5-E15F-41B1-934B-2C0AFB27E712}"/>
          </ac:spMkLst>
        </pc:spChg>
        <pc:spChg chg="add del mod">
          <ac:chgData name="kirti agarwal" userId="509b7d3836d15429" providerId="LiveId" clId="{068C713A-83F0-42F8-88C3-D0BE157AC22C}" dt="2024-02-18T19:31:54.459" v="4424" actId="478"/>
          <ac:spMkLst>
            <pc:docMk/>
            <pc:sldMk cId="0" sldId="258"/>
            <ac:spMk id="35" creationId="{5E773105-DABB-4EB5-878E-94FE50727637}"/>
          </ac:spMkLst>
        </pc:spChg>
        <pc:spChg chg="add del mod">
          <ac:chgData name="kirti agarwal" userId="509b7d3836d15429" providerId="LiveId" clId="{068C713A-83F0-42F8-88C3-D0BE157AC22C}" dt="2024-02-18T19:31:58.035" v="4426" actId="478"/>
          <ac:spMkLst>
            <pc:docMk/>
            <pc:sldMk cId="0" sldId="258"/>
            <ac:spMk id="37" creationId="{BE0798C8-1A99-4B7B-9CCB-F7CCA441C0F9}"/>
          </ac:spMkLst>
        </pc:spChg>
        <pc:spChg chg="add mod">
          <ac:chgData name="kirti agarwal" userId="509b7d3836d15429" providerId="LiveId" clId="{068C713A-83F0-42F8-88C3-D0BE157AC22C}" dt="2024-02-19T17:06:51.751" v="5640" actId="20577"/>
          <ac:spMkLst>
            <pc:docMk/>
            <pc:sldMk cId="0" sldId="258"/>
            <ac:spMk id="38" creationId="{86A1F7EE-5A08-428D-9CAE-53B41394852E}"/>
          </ac:spMkLst>
        </pc:spChg>
        <pc:spChg chg="del">
          <ac:chgData name="kirti agarwal" userId="509b7d3836d15429" providerId="LiveId" clId="{068C713A-83F0-42F8-88C3-D0BE157AC22C}" dt="2024-02-18T19:26:37.101" v="4400" actId="478"/>
          <ac:spMkLst>
            <pc:docMk/>
            <pc:sldMk cId="0" sldId="258"/>
            <ac:spMk id="981" creationId="{00000000-0000-0000-0000-000000000000}"/>
          </ac:spMkLst>
        </pc:spChg>
        <pc:spChg chg="del">
          <ac:chgData name="kirti agarwal" userId="509b7d3836d15429" providerId="LiveId" clId="{068C713A-83F0-42F8-88C3-D0BE157AC22C}" dt="2024-02-18T19:26:16.367" v="4394" actId="478"/>
          <ac:spMkLst>
            <pc:docMk/>
            <pc:sldMk cId="0" sldId="258"/>
            <ac:spMk id="982" creationId="{00000000-0000-0000-0000-000000000000}"/>
          </ac:spMkLst>
        </pc:spChg>
        <pc:spChg chg="del mod">
          <ac:chgData name="kirti agarwal" userId="509b7d3836d15429" providerId="LiveId" clId="{068C713A-83F0-42F8-88C3-D0BE157AC22C}" dt="2024-02-18T19:27:14.945" v="4407" actId="478"/>
          <ac:spMkLst>
            <pc:docMk/>
            <pc:sldMk cId="0" sldId="258"/>
            <ac:spMk id="983" creationId="{00000000-0000-0000-0000-000000000000}"/>
          </ac:spMkLst>
        </pc:spChg>
        <pc:spChg chg="del">
          <ac:chgData name="kirti agarwal" userId="509b7d3836d15429" providerId="LiveId" clId="{068C713A-83F0-42F8-88C3-D0BE157AC22C}" dt="2024-02-18T19:31:23.221" v="4413" actId="478"/>
          <ac:spMkLst>
            <pc:docMk/>
            <pc:sldMk cId="0" sldId="258"/>
            <ac:spMk id="984" creationId="{00000000-0000-0000-0000-000000000000}"/>
          </ac:spMkLst>
        </pc:spChg>
        <pc:spChg chg="del">
          <ac:chgData name="kirti agarwal" userId="509b7d3836d15429" providerId="LiveId" clId="{068C713A-83F0-42F8-88C3-D0BE157AC22C}" dt="2024-02-18T19:31:36.206" v="4419" actId="478"/>
          <ac:spMkLst>
            <pc:docMk/>
            <pc:sldMk cId="0" sldId="258"/>
            <ac:spMk id="985" creationId="{00000000-0000-0000-0000-000000000000}"/>
          </ac:spMkLst>
        </pc:spChg>
        <pc:spChg chg="del">
          <ac:chgData name="kirti agarwal" userId="509b7d3836d15429" providerId="LiveId" clId="{068C713A-83F0-42F8-88C3-D0BE157AC22C}" dt="2024-02-18T19:31:57.345" v="4425" actId="478"/>
          <ac:spMkLst>
            <pc:docMk/>
            <pc:sldMk cId="0" sldId="258"/>
            <ac:spMk id="986" creationId="{00000000-0000-0000-0000-000000000000}"/>
          </ac:spMkLst>
        </pc:spChg>
        <pc:spChg chg="del">
          <ac:chgData name="kirti agarwal" userId="509b7d3836d15429" providerId="LiveId" clId="{068C713A-83F0-42F8-88C3-D0BE157AC22C}" dt="2024-02-18T19:26:07.164" v="4390" actId="478"/>
          <ac:spMkLst>
            <pc:docMk/>
            <pc:sldMk cId="0" sldId="258"/>
            <ac:spMk id="987" creationId="{00000000-0000-0000-0000-000000000000}"/>
          </ac:spMkLst>
        </pc:spChg>
        <pc:spChg chg="del">
          <ac:chgData name="kirti agarwal" userId="509b7d3836d15429" providerId="LiveId" clId="{068C713A-83F0-42F8-88C3-D0BE157AC22C}" dt="2024-02-18T19:26:24.090" v="4396" actId="478"/>
          <ac:spMkLst>
            <pc:docMk/>
            <pc:sldMk cId="0" sldId="258"/>
            <ac:spMk id="988" creationId="{00000000-0000-0000-0000-000000000000}"/>
          </ac:spMkLst>
        </pc:spChg>
        <pc:spChg chg="del">
          <ac:chgData name="kirti agarwal" userId="509b7d3836d15429" providerId="LiveId" clId="{068C713A-83F0-42F8-88C3-D0BE157AC22C}" dt="2024-02-18T19:26:41.426" v="4402" actId="478"/>
          <ac:spMkLst>
            <pc:docMk/>
            <pc:sldMk cId="0" sldId="258"/>
            <ac:spMk id="989" creationId="{00000000-0000-0000-0000-000000000000}"/>
          </ac:spMkLst>
        </pc:spChg>
        <pc:spChg chg="del">
          <ac:chgData name="kirti agarwal" userId="509b7d3836d15429" providerId="LiveId" clId="{068C713A-83F0-42F8-88C3-D0BE157AC22C}" dt="2024-02-18T19:27:21.447" v="4409" actId="478"/>
          <ac:spMkLst>
            <pc:docMk/>
            <pc:sldMk cId="0" sldId="258"/>
            <ac:spMk id="990" creationId="{00000000-0000-0000-0000-000000000000}"/>
          </ac:spMkLst>
        </pc:spChg>
        <pc:spChg chg="del">
          <ac:chgData name="kirti agarwal" userId="509b7d3836d15429" providerId="LiveId" clId="{068C713A-83F0-42F8-88C3-D0BE157AC22C}" dt="2024-02-18T19:31:27.758" v="4415" actId="478"/>
          <ac:spMkLst>
            <pc:docMk/>
            <pc:sldMk cId="0" sldId="258"/>
            <ac:spMk id="991" creationId="{00000000-0000-0000-0000-000000000000}"/>
          </ac:spMkLst>
        </pc:spChg>
        <pc:spChg chg="del">
          <ac:chgData name="kirti agarwal" userId="509b7d3836d15429" providerId="LiveId" clId="{068C713A-83F0-42F8-88C3-D0BE157AC22C}" dt="2024-02-18T19:31:45.569" v="4421" actId="478"/>
          <ac:spMkLst>
            <pc:docMk/>
            <pc:sldMk cId="0" sldId="258"/>
            <ac:spMk id="992" creationId="{00000000-0000-0000-0000-000000000000}"/>
          </ac:spMkLst>
        </pc:spChg>
        <pc:spChg chg="del">
          <ac:chgData name="kirti agarwal" userId="509b7d3836d15429" providerId="LiveId" clId="{068C713A-83F0-42F8-88C3-D0BE157AC22C}" dt="2024-02-18T19:26:11.190" v="4392" actId="478"/>
          <ac:spMkLst>
            <pc:docMk/>
            <pc:sldMk cId="0" sldId="258"/>
            <ac:spMk id="993" creationId="{00000000-0000-0000-0000-000000000000}"/>
          </ac:spMkLst>
        </pc:spChg>
        <pc:spChg chg="del">
          <ac:chgData name="kirti agarwal" userId="509b7d3836d15429" providerId="LiveId" clId="{068C713A-83F0-42F8-88C3-D0BE157AC22C}" dt="2024-02-18T19:26:44.983" v="4404" actId="478"/>
          <ac:spMkLst>
            <pc:docMk/>
            <pc:sldMk cId="0" sldId="258"/>
            <ac:spMk id="994" creationId="{00000000-0000-0000-0000-000000000000}"/>
          </ac:spMkLst>
        </pc:spChg>
        <pc:spChg chg="del">
          <ac:chgData name="kirti agarwal" userId="509b7d3836d15429" providerId="LiveId" clId="{068C713A-83F0-42F8-88C3-D0BE157AC22C}" dt="2024-02-18T19:31:31.293" v="4417" actId="478"/>
          <ac:spMkLst>
            <pc:docMk/>
            <pc:sldMk cId="0" sldId="258"/>
            <ac:spMk id="995" creationId="{00000000-0000-0000-0000-000000000000}"/>
          </ac:spMkLst>
        </pc:spChg>
        <pc:spChg chg="del">
          <ac:chgData name="kirti agarwal" userId="509b7d3836d15429" providerId="LiveId" clId="{068C713A-83F0-42F8-88C3-D0BE157AC22C}" dt="2024-02-18T19:26:33.420" v="4398" actId="478"/>
          <ac:spMkLst>
            <pc:docMk/>
            <pc:sldMk cId="0" sldId="258"/>
            <ac:spMk id="996" creationId="{00000000-0000-0000-0000-000000000000}"/>
          </ac:spMkLst>
        </pc:spChg>
        <pc:spChg chg="del">
          <ac:chgData name="kirti agarwal" userId="509b7d3836d15429" providerId="LiveId" clId="{068C713A-83F0-42F8-88C3-D0BE157AC22C}" dt="2024-02-18T19:27:28.973" v="4411" actId="478"/>
          <ac:spMkLst>
            <pc:docMk/>
            <pc:sldMk cId="0" sldId="258"/>
            <ac:spMk id="997" creationId="{00000000-0000-0000-0000-000000000000}"/>
          </ac:spMkLst>
        </pc:spChg>
        <pc:spChg chg="del">
          <ac:chgData name="kirti agarwal" userId="509b7d3836d15429" providerId="LiveId" clId="{068C713A-83F0-42F8-88C3-D0BE157AC22C}" dt="2024-02-18T19:31:52.857" v="4423" actId="478"/>
          <ac:spMkLst>
            <pc:docMk/>
            <pc:sldMk cId="0" sldId="258"/>
            <ac:spMk id="998" creationId="{00000000-0000-0000-0000-000000000000}"/>
          </ac:spMkLst>
        </pc:spChg>
      </pc:sldChg>
      <pc:sldChg chg="modSp ord modTransition modAnim">
        <pc:chgData name="kirti agarwal" userId="509b7d3836d15429" providerId="LiveId" clId="{068C713A-83F0-42F8-88C3-D0BE157AC22C}" dt="2024-02-19T08:56:59.871" v="4753" actId="20577"/>
        <pc:sldMkLst>
          <pc:docMk/>
          <pc:sldMk cId="0" sldId="259"/>
        </pc:sldMkLst>
        <pc:spChg chg="mod">
          <ac:chgData name="kirti agarwal" userId="509b7d3836d15429" providerId="LiveId" clId="{068C713A-83F0-42F8-88C3-D0BE157AC22C}" dt="2024-02-19T08:56:59.871" v="4753" actId="20577"/>
          <ac:spMkLst>
            <pc:docMk/>
            <pc:sldMk cId="0" sldId="259"/>
            <ac:spMk id="1003" creationId="{00000000-0000-0000-0000-000000000000}"/>
          </ac:spMkLst>
        </pc:spChg>
      </pc:sldChg>
      <pc:sldChg chg="addSp delSp modSp mod ord modTransition modNotes">
        <pc:chgData name="kirti agarwal" userId="509b7d3836d15429" providerId="LiveId" clId="{068C713A-83F0-42F8-88C3-D0BE157AC22C}" dt="2024-02-18T18:51:28.231" v="4322"/>
        <pc:sldMkLst>
          <pc:docMk/>
          <pc:sldMk cId="0" sldId="260"/>
        </pc:sldMkLst>
        <pc:spChg chg="add del mod">
          <ac:chgData name="kirti agarwal" userId="509b7d3836d15429" providerId="LiveId" clId="{068C713A-83F0-42F8-88C3-D0BE157AC22C}" dt="2024-02-16T15:46:17.859" v="16" actId="478"/>
          <ac:spMkLst>
            <pc:docMk/>
            <pc:sldMk cId="0" sldId="260"/>
            <ac:spMk id="5" creationId="{133E9BAB-E3B6-48ED-AB99-83E1FF39A02C}"/>
          </ac:spMkLst>
        </pc:spChg>
        <pc:spChg chg="add del mod">
          <ac:chgData name="kirti agarwal" userId="509b7d3836d15429" providerId="LiveId" clId="{068C713A-83F0-42F8-88C3-D0BE157AC22C}" dt="2024-02-16T15:53:52.045" v="36" actId="478"/>
          <ac:spMkLst>
            <pc:docMk/>
            <pc:sldMk cId="0" sldId="260"/>
            <ac:spMk id="6" creationId="{7E416B6F-0B7E-4C53-A9E5-A53C4AB67491}"/>
          </ac:spMkLst>
        </pc:spChg>
        <pc:spChg chg="mod">
          <ac:chgData name="kirti agarwal" userId="509b7d3836d15429" providerId="LiveId" clId="{068C713A-83F0-42F8-88C3-D0BE157AC22C}" dt="2024-02-16T15:47:25.272" v="30" actId="14100"/>
          <ac:spMkLst>
            <pc:docMk/>
            <pc:sldMk cId="0" sldId="260"/>
            <ac:spMk id="1012" creationId="{00000000-0000-0000-0000-000000000000}"/>
          </ac:spMkLst>
        </pc:spChg>
        <pc:spChg chg="mod">
          <ac:chgData name="kirti agarwal" userId="509b7d3836d15429" providerId="LiveId" clId="{068C713A-83F0-42F8-88C3-D0BE157AC22C}" dt="2024-02-16T15:54:29.451" v="41" actId="255"/>
          <ac:spMkLst>
            <pc:docMk/>
            <pc:sldMk cId="0" sldId="260"/>
            <ac:spMk id="1013" creationId="{00000000-0000-0000-0000-000000000000}"/>
          </ac:spMkLst>
        </pc:spChg>
        <pc:picChg chg="add mod">
          <ac:chgData name="kirti agarwal" userId="509b7d3836d15429" providerId="LiveId" clId="{068C713A-83F0-42F8-88C3-D0BE157AC22C}" dt="2024-02-16T15:46:45.783" v="24" actId="1076"/>
          <ac:picMkLst>
            <pc:docMk/>
            <pc:sldMk cId="0" sldId="260"/>
            <ac:picMk id="3" creationId="{263BCDEE-8FB9-4F6A-8CB5-B93D780089F4}"/>
          </ac:picMkLst>
        </pc:picChg>
        <pc:picChg chg="del mod">
          <ac:chgData name="kirti agarwal" userId="509b7d3836d15429" providerId="LiveId" clId="{068C713A-83F0-42F8-88C3-D0BE157AC22C}" dt="2024-02-16T15:46:05.246" v="14" actId="478"/>
          <ac:picMkLst>
            <pc:docMk/>
            <pc:sldMk cId="0" sldId="260"/>
            <ac:picMk id="1014" creationId="{00000000-0000-0000-0000-000000000000}"/>
          </ac:picMkLst>
        </pc:picChg>
        <pc:picChg chg="mod">
          <ac:chgData name="kirti agarwal" userId="509b7d3836d15429" providerId="LiveId" clId="{068C713A-83F0-42F8-88C3-D0BE157AC22C}" dt="2024-02-16T15:54:05.077" v="39" actId="1076"/>
          <ac:picMkLst>
            <pc:docMk/>
            <pc:sldMk cId="0" sldId="260"/>
            <ac:picMk id="1015" creationId="{00000000-0000-0000-0000-000000000000}"/>
          </ac:picMkLst>
        </pc:picChg>
      </pc:sldChg>
      <pc:sldChg chg="addSp delSp modSp mod ord modTransition modNotes">
        <pc:chgData name="kirti agarwal" userId="509b7d3836d15429" providerId="LiveId" clId="{068C713A-83F0-42F8-88C3-D0BE157AC22C}" dt="2024-02-18T19:04:32.633" v="4344"/>
        <pc:sldMkLst>
          <pc:docMk/>
          <pc:sldMk cId="0" sldId="261"/>
        </pc:sldMkLst>
        <pc:spChg chg="add del mod">
          <ac:chgData name="kirti agarwal" userId="509b7d3836d15429" providerId="LiveId" clId="{068C713A-83F0-42F8-88C3-D0BE157AC22C}" dt="2024-02-17T05:45:52.430" v="811" actId="478"/>
          <ac:spMkLst>
            <pc:docMk/>
            <pc:sldMk cId="0" sldId="261"/>
            <ac:spMk id="3" creationId="{C01ADD0B-4C31-4748-A8D0-80CF34639951}"/>
          </ac:spMkLst>
        </pc:spChg>
        <pc:spChg chg="mod">
          <ac:chgData name="kirti agarwal" userId="509b7d3836d15429" providerId="LiveId" clId="{068C713A-83F0-42F8-88C3-D0BE157AC22C}" dt="2024-02-17T05:46:54.685" v="817" actId="207"/>
          <ac:spMkLst>
            <pc:docMk/>
            <pc:sldMk cId="0" sldId="261"/>
            <ac:spMk id="1020" creationId="{00000000-0000-0000-0000-000000000000}"/>
          </ac:spMkLst>
        </pc:spChg>
        <pc:spChg chg="mod">
          <ac:chgData name="kirti agarwal" userId="509b7d3836d15429" providerId="LiveId" clId="{068C713A-83F0-42F8-88C3-D0BE157AC22C}" dt="2024-02-17T05:46:27.755" v="815" actId="1076"/>
          <ac:spMkLst>
            <pc:docMk/>
            <pc:sldMk cId="0" sldId="261"/>
            <ac:spMk id="1021" creationId="{00000000-0000-0000-0000-000000000000}"/>
          </ac:spMkLst>
        </pc:spChg>
        <pc:spChg chg="del">
          <ac:chgData name="kirti agarwal" userId="509b7d3836d15429" providerId="LiveId" clId="{068C713A-83F0-42F8-88C3-D0BE157AC22C}" dt="2024-02-17T05:45:49.844" v="810" actId="478"/>
          <ac:spMkLst>
            <pc:docMk/>
            <pc:sldMk cId="0" sldId="261"/>
            <ac:spMk id="1022" creationId="{00000000-0000-0000-0000-000000000000}"/>
          </ac:spMkLst>
        </pc:spChg>
      </pc:sldChg>
      <pc:sldChg chg="delSp modSp mod modTransition delAnim">
        <pc:chgData name="kirti agarwal" userId="509b7d3836d15429" providerId="LiveId" clId="{068C713A-83F0-42F8-88C3-D0BE157AC22C}" dt="2024-02-19T13:59:18.678" v="5611" actId="1076"/>
        <pc:sldMkLst>
          <pc:docMk/>
          <pc:sldMk cId="0" sldId="262"/>
        </pc:sldMkLst>
        <pc:picChg chg="mod">
          <ac:chgData name="kirti agarwal" userId="509b7d3836d15429" providerId="LiveId" clId="{068C713A-83F0-42F8-88C3-D0BE157AC22C}" dt="2024-02-19T13:59:18.678" v="5611" actId="1076"/>
          <ac:picMkLst>
            <pc:docMk/>
            <pc:sldMk cId="0" sldId="262"/>
            <ac:picMk id="16" creationId="{A0B4FFD7-A49B-47AA-9AC4-DCCFA7866F10}"/>
          </ac:picMkLst>
        </pc:picChg>
        <pc:picChg chg="mod">
          <ac:chgData name="kirti agarwal" userId="509b7d3836d15429" providerId="LiveId" clId="{068C713A-83F0-42F8-88C3-D0BE157AC22C}" dt="2024-02-19T13:59:16.706" v="5610" actId="1076"/>
          <ac:picMkLst>
            <pc:docMk/>
            <pc:sldMk cId="0" sldId="262"/>
            <ac:picMk id="18" creationId="{11CD6270-8900-493E-8A8D-0534D7B6B3BB}"/>
          </ac:picMkLst>
        </pc:picChg>
        <pc:picChg chg="del">
          <ac:chgData name="kirti agarwal" userId="509b7d3836d15429" providerId="LiveId" clId="{068C713A-83F0-42F8-88C3-D0BE157AC22C}" dt="2024-02-19T13:59:12.299" v="5609" actId="478"/>
          <ac:picMkLst>
            <pc:docMk/>
            <pc:sldMk cId="0" sldId="262"/>
            <ac:picMk id="20" creationId="{391D4724-97B0-4F73-A43B-331ABCE14D69}"/>
          </ac:picMkLst>
        </pc:picChg>
      </pc:sldChg>
      <pc:sldChg chg="modTransition">
        <pc:chgData name="kirti agarwal" userId="509b7d3836d15429" providerId="LiveId" clId="{068C713A-83F0-42F8-88C3-D0BE157AC22C}" dt="2024-02-18T19:10:30.506" v="4366"/>
        <pc:sldMkLst>
          <pc:docMk/>
          <pc:sldMk cId="0" sldId="263"/>
        </pc:sldMkLst>
      </pc:sldChg>
      <pc:sldChg chg="modTransition">
        <pc:chgData name="kirti agarwal" userId="509b7d3836d15429" providerId="LiveId" clId="{068C713A-83F0-42F8-88C3-D0BE157AC22C}" dt="2024-02-18T19:10:14.596" v="4365"/>
        <pc:sldMkLst>
          <pc:docMk/>
          <pc:sldMk cId="0" sldId="264"/>
        </pc:sldMkLst>
      </pc:sldChg>
      <pc:sldChg chg="modSp mod modTransition modAnim">
        <pc:chgData name="kirti agarwal" userId="509b7d3836d15429" providerId="LiveId" clId="{068C713A-83F0-42F8-88C3-D0BE157AC22C}" dt="2024-02-19T14:15:40.145" v="5639" actId="20577"/>
        <pc:sldMkLst>
          <pc:docMk/>
          <pc:sldMk cId="0" sldId="265"/>
        </pc:sldMkLst>
        <pc:spChg chg="mod">
          <ac:chgData name="kirti agarwal" userId="509b7d3836d15429" providerId="LiveId" clId="{068C713A-83F0-42F8-88C3-D0BE157AC22C}" dt="2024-02-19T14:15:40.145" v="5639" actId="20577"/>
          <ac:spMkLst>
            <pc:docMk/>
            <pc:sldMk cId="0" sldId="265"/>
            <ac:spMk id="11" creationId="{4FD40B09-D85D-4678-A9C7-104F8E5942C1}"/>
          </ac:spMkLst>
        </pc:spChg>
      </pc:sldChg>
      <pc:sldChg chg="addSp delSp modSp mod modTransition">
        <pc:chgData name="kirti agarwal" userId="509b7d3836d15429" providerId="LiveId" clId="{068C713A-83F0-42F8-88C3-D0BE157AC22C}" dt="2024-02-18T19:14:49.916" v="4386"/>
        <pc:sldMkLst>
          <pc:docMk/>
          <pc:sldMk cId="0" sldId="266"/>
        </pc:sldMkLst>
        <pc:spChg chg="add del mod">
          <ac:chgData name="kirti agarwal" userId="509b7d3836d15429" providerId="LiveId" clId="{068C713A-83F0-42F8-88C3-D0BE157AC22C}" dt="2024-02-18T17:51:40.457" v="3360" actId="478"/>
          <ac:spMkLst>
            <pc:docMk/>
            <pc:sldMk cId="0" sldId="266"/>
            <ac:spMk id="3" creationId="{3883AC32-3283-462C-A450-DB2B8403AFF6}"/>
          </ac:spMkLst>
        </pc:spChg>
        <pc:spChg chg="add mod">
          <ac:chgData name="kirti agarwal" userId="509b7d3836d15429" providerId="LiveId" clId="{068C713A-83F0-42F8-88C3-D0BE157AC22C}" dt="2024-02-18T17:59:32.748" v="3631" actId="20577"/>
          <ac:spMkLst>
            <pc:docMk/>
            <pc:sldMk cId="0" sldId="266"/>
            <ac:spMk id="4" creationId="{56DC9DE2-DA51-461C-8575-E19FB8C99EC0}"/>
          </ac:spMkLst>
        </pc:spChg>
        <pc:spChg chg="del">
          <ac:chgData name="kirti agarwal" userId="509b7d3836d15429" providerId="LiveId" clId="{068C713A-83F0-42F8-88C3-D0BE157AC22C}" dt="2024-02-18T17:51:36.012" v="3359" actId="478"/>
          <ac:spMkLst>
            <pc:docMk/>
            <pc:sldMk cId="0" sldId="266"/>
            <ac:spMk id="1073" creationId="{00000000-0000-0000-0000-000000000000}"/>
          </ac:spMkLst>
        </pc:spChg>
      </pc:sldChg>
      <pc:sldChg chg="modTransition">
        <pc:chgData name="kirti agarwal" userId="509b7d3836d15429" providerId="LiveId" clId="{068C713A-83F0-42F8-88C3-D0BE157AC22C}" dt="2024-02-18T19:05:00.992" v="4347"/>
        <pc:sldMkLst>
          <pc:docMk/>
          <pc:sldMk cId="0" sldId="267"/>
        </pc:sldMkLst>
      </pc:sldChg>
      <pc:sldChg chg="addSp modSp mod modTransition modAnim">
        <pc:chgData name="kirti agarwal" userId="509b7d3836d15429" providerId="LiveId" clId="{068C713A-83F0-42F8-88C3-D0BE157AC22C}" dt="2024-02-18T19:16:24.607" v="4389"/>
        <pc:sldMkLst>
          <pc:docMk/>
          <pc:sldMk cId="0" sldId="268"/>
        </pc:sldMkLst>
        <pc:spChg chg="add mod">
          <ac:chgData name="kirti agarwal" userId="509b7d3836d15429" providerId="LiveId" clId="{068C713A-83F0-42F8-88C3-D0BE157AC22C}" dt="2024-02-18T18:29:45.586" v="4161" actId="1076"/>
          <ac:spMkLst>
            <pc:docMk/>
            <pc:sldMk cId="0" sldId="268"/>
            <ac:spMk id="2" creationId="{A854F84E-4199-48E0-B12B-8F392A88253C}"/>
          </ac:spMkLst>
        </pc:spChg>
        <pc:spChg chg="add mod">
          <ac:chgData name="kirti agarwal" userId="509b7d3836d15429" providerId="LiveId" clId="{068C713A-83F0-42F8-88C3-D0BE157AC22C}" dt="2024-02-18T18:34:18.764" v="4263" actId="14100"/>
          <ac:spMkLst>
            <pc:docMk/>
            <pc:sldMk cId="0" sldId="268"/>
            <ac:spMk id="3" creationId="{6F285CEB-35A9-45D7-80BE-6434105E3454}"/>
          </ac:spMkLst>
        </pc:spChg>
        <pc:spChg chg="mod">
          <ac:chgData name="kirti agarwal" userId="509b7d3836d15429" providerId="LiveId" clId="{068C713A-83F0-42F8-88C3-D0BE157AC22C}" dt="2024-02-18T18:29:09.175" v="4137" actId="1076"/>
          <ac:spMkLst>
            <pc:docMk/>
            <pc:sldMk cId="0" sldId="268"/>
            <ac:spMk id="1096" creationId="{00000000-0000-0000-0000-000000000000}"/>
          </ac:spMkLst>
        </pc:spChg>
        <pc:picChg chg="mod">
          <ac:chgData name="kirti agarwal" userId="509b7d3836d15429" providerId="LiveId" clId="{068C713A-83F0-42F8-88C3-D0BE157AC22C}" dt="2024-02-18T18:22:55.877" v="3893" actId="1076"/>
          <ac:picMkLst>
            <pc:docMk/>
            <pc:sldMk cId="0" sldId="268"/>
            <ac:picMk id="1097" creationId="{00000000-0000-0000-0000-000000000000}"/>
          </ac:picMkLst>
        </pc:picChg>
        <pc:picChg chg="mod">
          <ac:chgData name="kirti agarwal" userId="509b7d3836d15429" providerId="LiveId" clId="{068C713A-83F0-42F8-88C3-D0BE157AC22C}" dt="2024-02-18T18:22:59.631" v="3895" actId="1076"/>
          <ac:picMkLst>
            <pc:docMk/>
            <pc:sldMk cId="0" sldId="268"/>
            <ac:picMk id="1098" creationId="{00000000-0000-0000-0000-000000000000}"/>
          </ac:picMkLst>
        </pc:picChg>
        <pc:picChg chg="mod">
          <ac:chgData name="kirti agarwal" userId="509b7d3836d15429" providerId="LiveId" clId="{068C713A-83F0-42F8-88C3-D0BE157AC22C}" dt="2024-02-18T18:22:57.941" v="3894" actId="1076"/>
          <ac:picMkLst>
            <pc:docMk/>
            <pc:sldMk cId="0" sldId="268"/>
            <ac:picMk id="1099" creationId="{00000000-0000-0000-0000-000000000000}"/>
          </ac:picMkLst>
        </pc:picChg>
      </pc:sldChg>
      <pc:sldChg chg="addSp delSp modSp del mod">
        <pc:chgData name="kirti agarwal" userId="509b7d3836d15429" providerId="LiveId" clId="{068C713A-83F0-42F8-88C3-D0BE157AC22C}" dt="2024-02-18T18:32:30.600" v="4213" actId="2696"/>
        <pc:sldMkLst>
          <pc:docMk/>
          <pc:sldMk cId="0" sldId="269"/>
        </pc:sldMkLst>
        <pc:spChg chg="add del mod">
          <ac:chgData name="kirti agarwal" userId="509b7d3836d15429" providerId="LiveId" clId="{068C713A-83F0-42F8-88C3-D0BE157AC22C}" dt="2024-02-18T18:31:17.529" v="4184" actId="478"/>
          <ac:spMkLst>
            <pc:docMk/>
            <pc:sldMk cId="0" sldId="269"/>
            <ac:spMk id="3" creationId="{45AF0F27-51B0-4D81-B69E-5CC7889D1506}"/>
          </ac:spMkLst>
        </pc:spChg>
        <pc:spChg chg="add del mod">
          <ac:chgData name="kirti agarwal" userId="509b7d3836d15429" providerId="LiveId" clId="{068C713A-83F0-42F8-88C3-D0BE157AC22C}" dt="2024-02-18T18:32:26.769" v="4212" actId="478"/>
          <ac:spMkLst>
            <pc:docMk/>
            <pc:sldMk cId="0" sldId="269"/>
            <ac:spMk id="5" creationId="{7EDD090C-2171-4583-957D-E840A47BE8FF}"/>
          </ac:spMkLst>
        </pc:spChg>
        <pc:spChg chg="add mod">
          <ac:chgData name="kirti agarwal" userId="509b7d3836d15429" providerId="LiveId" clId="{068C713A-83F0-42F8-88C3-D0BE157AC22C}" dt="2024-02-18T18:32:26.769" v="4212" actId="478"/>
          <ac:spMkLst>
            <pc:docMk/>
            <pc:sldMk cId="0" sldId="269"/>
            <ac:spMk id="7" creationId="{9003199C-F71D-4F8F-89BC-898F08D86DB0}"/>
          </ac:spMkLst>
        </pc:spChg>
        <pc:spChg chg="del mod">
          <ac:chgData name="kirti agarwal" userId="509b7d3836d15429" providerId="LiveId" clId="{068C713A-83F0-42F8-88C3-D0BE157AC22C}" dt="2024-02-18T18:31:31.921" v="4186" actId="478"/>
          <ac:spMkLst>
            <pc:docMk/>
            <pc:sldMk cId="0" sldId="269"/>
            <ac:spMk id="1105" creationId="{00000000-0000-0000-0000-000000000000}"/>
          </ac:spMkLst>
        </pc:spChg>
        <pc:picChg chg="del">
          <ac:chgData name="kirti agarwal" userId="509b7d3836d15429" providerId="LiveId" clId="{068C713A-83F0-42F8-88C3-D0BE157AC22C}" dt="2024-02-18T18:31:16.069" v="4183" actId="478"/>
          <ac:picMkLst>
            <pc:docMk/>
            <pc:sldMk cId="0" sldId="269"/>
            <ac:picMk id="1106" creationId="{00000000-0000-0000-0000-000000000000}"/>
          </ac:picMkLst>
        </pc:picChg>
      </pc:sldChg>
      <pc:sldChg chg="del">
        <pc:chgData name="kirti agarwal" userId="509b7d3836d15429" providerId="LiveId" clId="{068C713A-83F0-42F8-88C3-D0BE157AC22C}" dt="2024-02-18T18:31:06.208" v="4181" actId="2696"/>
        <pc:sldMkLst>
          <pc:docMk/>
          <pc:sldMk cId="0" sldId="270"/>
        </pc:sldMkLst>
      </pc:sldChg>
      <pc:sldChg chg="del">
        <pc:chgData name="kirti agarwal" userId="509b7d3836d15429" providerId="LiveId" clId="{068C713A-83F0-42F8-88C3-D0BE157AC22C}" dt="2024-02-18T18:31:04.004" v="4180" actId="2696"/>
        <pc:sldMkLst>
          <pc:docMk/>
          <pc:sldMk cId="0" sldId="271"/>
        </pc:sldMkLst>
      </pc:sldChg>
      <pc:sldChg chg="del">
        <pc:chgData name="kirti agarwal" userId="509b7d3836d15429" providerId="LiveId" clId="{068C713A-83F0-42F8-88C3-D0BE157AC22C}" dt="2024-02-18T18:31:01.633" v="4179" actId="2696"/>
        <pc:sldMkLst>
          <pc:docMk/>
          <pc:sldMk cId="0" sldId="272"/>
        </pc:sldMkLst>
      </pc:sldChg>
      <pc:sldChg chg="modTransition">
        <pc:chgData name="kirti agarwal" userId="509b7d3836d15429" providerId="LiveId" clId="{068C713A-83F0-42F8-88C3-D0BE157AC22C}" dt="2024-02-18T19:05:09.119" v="4348"/>
        <pc:sldMkLst>
          <pc:docMk/>
          <pc:sldMk cId="0" sldId="273"/>
        </pc:sldMkLst>
      </pc:sldChg>
      <pc:sldChg chg="del">
        <pc:chgData name="kirti agarwal" userId="509b7d3836d15429" providerId="LiveId" clId="{068C713A-83F0-42F8-88C3-D0BE157AC22C}" dt="2024-02-18T18:30:58.306" v="4178" actId="2696"/>
        <pc:sldMkLst>
          <pc:docMk/>
          <pc:sldMk cId="0" sldId="274"/>
        </pc:sldMkLst>
      </pc:sldChg>
      <pc:sldChg chg="del">
        <pc:chgData name="kirti agarwal" userId="509b7d3836d15429" providerId="LiveId" clId="{068C713A-83F0-42F8-88C3-D0BE157AC22C}" dt="2024-02-18T18:30:56.120" v="4177" actId="2696"/>
        <pc:sldMkLst>
          <pc:docMk/>
          <pc:sldMk cId="0" sldId="275"/>
        </pc:sldMkLst>
      </pc:sldChg>
      <pc:sldChg chg="del">
        <pc:chgData name="kirti agarwal" userId="509b7d3836d15429" providerId="LiveId" clId="{068C713A-83F0-42F8-88C3-D0BE157AC22C}" dt="2024-02-18T18:30:53.929" v="4176" actId="2696"/>
        <pc:sldMkLst>
          <pc:docMk/>
          <pc:sldMk cId="0" sldId="276"/>
        </pc:sldMkLst>
      </pc:sldChg>
      <pc:sldChg chg="del">
        <pc:chgData name="kirti agarwal" userId="509b7d3836d15429" providerId="LiveId" clId="{068C713A-83F0-42F8-88C3-D0BE157AC22C}" dt="2024-02-18T18:30:51.946" v="4175" actId="2696"/>
        <pc:sldMkLst>
          <pc:docMk/>
          <pc:sldMk cId="0" sldId="277"/>
        </pc:sldMkLst>
      </pc:sldChg>
      <pc:sldChg chg="del">
        <pc:chgData name="kirti agarwal" userId="509b7d3836d15429" providerId="LiveId" clId="{068C713A-83F0-42F8-88C3-D0BE157AC22C}" dt="2024-02-18T18:30:49.858" v="4174" actId="2696"/>
        <pc:sldMkLst>
          <pc:docMk/>
          <pc:sldMk cId="0" sldId="278"/>
        </pc:sldMkLst>
      </pc:sldChg>
      <pc:sldChg chg="del">
        <pc:chgData name="kirti agarwal" userId="509b7d3836d15429" providerId="LiveId" clId="{068C713A-83F0-42F8-88C3-D0BE157AC22C}" dt="2024-02-18T18:30:42.656" v="4171" actId="2696"/>
        <pc:sldMkLst>
          <pc:docMk/>
          <pc:sldMk cId="0" sldId="279"/>
        </pc:sldMkLst>
      </pc:sldChg>
      <pc:sldChg chg="del">
        <pc:chgData name="kirti agarwal" userId="509b7d3836d15429" providerId="LiveId" clId="{068C713A-83F0-42F8-88C3-D0BE157AC22C}" dt="2024-02-18T18:30:40.143" v="4170" actId="2696"/>
        <pc:sldMkLst>
          <pc:docMk/>
          <pc:sldMk cId="0" sldId="280"/>
        </pc:sldMkLst>
      </pc:sldChg>
      <pc:sldChg chg="del">
        <pc:chgData name="kirti agarwal" userId="509b7d3836d15429" providerId="LiveId" clId="{068C713A-83F0-42F8-88C3-D0BE157AC22C}" dt="2024-02-18T18:30:37.487" v="4169" actId="2696"/>
        <pc:sldMkLst>
          <pc:docMk/>
          <pc:sldMk cId="0" sldId="281"/>
        </pc:sldMkLst>
      </pc:sldChg>
      <pc:sldChg chg="del">
        <pc:chgData name="kirti agarwal" userId="509b7d3836d15429" providerId="LiveId" clId="{068C713A-83F0-42F8-88C3-D0BE157AC22C}" dt="2024-02-18T18:30:34.859" v="4168" actId="2696"/>
        <pc:sldMkLst>
          <pc:docMk/>
          <pc:sldMk cId="0" sldId="282"/>
        </pc:sldMkLst>
      </pc:sldChg>
      <pc:sldChg chg="modTransition">
        <pc:chgData name="kirti agarwal" userId="509b7d3836d15429" providerId="LiveId" clId="{068C713A-83F0-42F8-88C3-D0BE157AC22C}" dt="2024-02-18T19:07:41.321" v="4356"/>
        <pc:sldMkLst>
          <pc:docMk/>
          <pc:sldMk cId="0" sldId="283"/>
        </pc:sldMkLst>
      </pc:sldChg>
      <pc:sldChg chg="del">
        <pc:chgData name="kirti agarwal" userId="509b7d3836d15429" providerId="LiveId" clId="{068C713A-83F0-42F8-88C3-D0BE157AC22C}" dt="2024-02-18T18:30:33.009" v="4167" actId="2696"/>
        <pc:sldMkLst>
          <pc:docMk/>
          <pc:sldMk cId="0" sldId="284"/>
        </pc:sldMkLst>
      </pc:sldChg>
      <pc:sldChg chg="del">
        <pc:chgData name="kirti agarwal" userId="509b7d3836d15429" providerId="LiveId" clId="{068C713A-83F0-42F8-88C3-D0BE157AC22C}" dt="2024-02-18T18:30:25.017" v="4164" actId="2696"/>
        <pc:sldMkLst>
          <pc:docMk/>
          <pc:sldMk cId="0" sldId="285"/>
        </pc:sldMkLst>
      </pc:sldChg>
      <pc:sldChg chg="del">
        <pc:chgData name="kirti agarwal" userId="509b7d3836d15429" providerId="LiveId" clId="{068C713A-83F0-42F8-88C3-D0BE157AC22C}" dt="2024-02-18T18:30:27.544" v="4165" actId="2696"/>
        <pc:sldMkLst>
          <pc:docMk/>
          <pc:sldMk cId="0" sldId="286"/>
        </pc:sldMkLst>
      </pc:sldChg>
      <pc:sldChg chg="del">
        <pc:chgData name="kirti agarwal" userId="509b7d3836d15429" providerId="LiveId" clId="{068C713A-83F0-42F8-88C3-D0BE157AC22C}" dt="2024-02-18T18:30:20.803" v="4163" actId="2696"/>
        <pc:sldMkLst>
          <pc:docMk/>
          <pc:sldMk cId="0" sldId="287"/>
        </pc:sldMkLst>
      </pc:sldChg>
      <pc:sldChg chg="addSp modSp mod modTransition">
        <pc:chgData name="kirti agarwal" userId="509b7d3836d15429" providerId="LiveId" clId="{068C713A-83F0-42F8-88C3-D0BE157AC22C}" dt="2024-02-19T17:40:45.168" v="5647" actId="255"/>
        <pc:sldMkLst>
          <pc:docMk/>
          <pc:sldMk cId="0" sldId="288"/>
        </pc:sldMkLst>
        <pc:spChg chg="add mod">
          <ac:chgData name="kirti agarwal" userId="509b7d3836d15429" providerId="LiveId" clId="{068C713A-83F0-42F8-88C3-D0BE157AC22C}" dt="2024-02-19T17:40:45.168" v="5647" actId="255"/>
          <ac:spMkLst>
            <pc:docMk/>
            <pc:sldMk cId="0" sldId="288"/>
            <ac:spMk id="2" creationId="{0C3ABCC3-074A-45A7-9BEE-92AB2F1EE1E7}"/>
          </ac:spMkLst>
        </pc:spChg>
      </pc:sldChg>
      <pc:sldChg chg="addSp delSp modSp mod ord modTransition modNotes">
        <pc:chgData name="kirti agarwal" userId="509b7d3836d15429" providerId="LiveId" clId="{068C713A-83F0-42F8-88C3-D0BE157AC22C}" dt="2024-02-19T13:36:10.811" v="5134" actId="1076"/>
        <pc:sldMkLst>
          <pc:docMk/>
          <pc:sldMk cId="0" sldId="289"/>
        </pc:sldMkLst>
        <pc:spChg chg="add del mod">
          <ac:chgData name="kirti agarwal" userId="509b7d3836d15429" providerId="LiveId" clId="{068C713A-83F0-42F8-88C3-D0BE157AC22C}" dt="2024-02-16T17:01:41.716" v="173" actId="931"/>
          <ac:spMkLst>
            <pc:docMk/>
            <pc:sldMk cId="0" sldId="289"/>
            <ac:spMk id="3" creationId="{173EB27F-FC11-46BD-BE35-A62AD2539E47}"/>
          </ac:spMkLst>
        </pc:spChg>
        <pc:spChg chg="add del mod">
          <ac:chgData name="kirti agarwal" userId="509b7d3836d15429" providerId="LiveId" clId="{068C713A-83F0-42F8-88C3-D0BE157AC22C}" dt="2024-02-16T17:05:52.598" v="182" actId="931"/>
          <ac:spMkLst>
            <pc:docMk/>
            <pc:sldMk cId="0" sldId="289"/>
            <ac:spMk id="7" creationId="{9F716B57-E1CF-4BBD-A4E6-5ECD0D2C807C}"/>
          </ac:spMkLst>
        </pc:spChg>
        <pc:spChg chg="add del mod">
          <ac:chgData name="kirti agarwal" userId="509b7d3836d15429" providerId="LiveId" clId="{068C713A-83F0-42F8-88C3-D0BE157AC22C}" dt="2024-02-16T17:29:32.184" v="268" actId="478"/>
          <ac:spMkLst>
            <pc:docMk/>
            <pc:sldMk cId="0" sldId="289"/>
            <ac:spMk id="18" creationId="{708F91F3-CCA2-4480-A64A-2C26935E3127}"/>
          </ac:spMkLst>
        </pc:spChg>
        <pc:spChg chg="add del mod">
          <ac:chgData name="kirti agarwal" userId="509b7d3836d15429" providerId="LiveId" clId="{068C713A-83F0-42F8-88C3-D0BE157AC22C}" dt="2024-02-16T17:31:23.040" v="284" actId="478"/>
          <ac:spMkLst>
            <pc:docMk/>
            <pc:sldMk cId="0" sldId="289"/>
            <ac:spMk id="20" creationId="{DBAF9CC0-B761-46CC-A62A-C88205C1E3E0}"/>
          </ac:spMkLst>
        </pc:spChg>
        <pc:spChg chg="add del mod">
          <ac:chgData name="kirti agarwal" userId="509b7d3836d15429" providerId="LiveId" clId="{068C713A-83F0-42F8-88C3-D0BE157AC22C}" dt="2024-02-16T17:31:26.338" v="286" actId="478"/>
          <ac:spMkLst>
            <pc:docMk/>
            <pc:sldMk cId="0" sldId="289"/>
            <ac:spMk id="22" creationId="{63984B32-AE7B-4122-9220-D02917721D24}"/>
          </ac:spMkLst>
        </pc:spChg>
        <pc:spChg chg="add del mod">
          <ac:chgData name="kirti agarwal" userId="509b7d3836d15429" providerId="LiveId" clId="{068C713A-83F0-42F8-88C3-D0BE157AC22C}" dt="2024-02-16T17:31:30.470" v="288" actId="478"/>
          <ac:spMkLst>
            <pc:docMk/>
            <pc:sldMk cId="0" sldId="289"/>
            <ac:spMk id="24" creationId="{69677723-C5D9-48C4-A9AE-0DEE1917E385}"/>
          </ac:spMkLst>
        </pc:spChg>
        <pc:spChg chg="add mod">
          <ac:chgData name="kirti agarwal" userId="509b7d3836d15429" providerId="LiveId" clId="{068C713A-83F0-42F8-88C3-D0BE157AC22C}" dt="2024-02-19T13:24:59.677" v="4931" actId="1076"/>
          <ac:spMkLst>
            <pc:docMk/>
            <pc:sldMk cId="0" sldId="289"/>
            <ac:spMk id="28" creationId="{ED626F84-DB89-4A8F-8BE6-7B6E60B69EB1}"/>
          </ac:spMkLst>
        </pc:spChg>
        <pc:spChg chg="add mod">
          <ac:chgData name="kirti agarwal" userId="509b7d3836d15429" providerId="LiveId" clId="{068C713A-83F0-42F8-88C3-D0BE157AC22C}" dt="2024-02-19T13:19:45.085" v="4835" actId="1076"/>
          <ac:spMkLst>
            <pc:docMk/>
            <pc:sldMk cId="0" sldId="289"/>
            <ac:spMk id="35" creationId="{20188420-5769-4E02-BAC8-48308F7D5848}"/>
          </ac:spMkLst>
        </pc:spChg>
        <pc:spChg chg="add mod">
          <ac:chgData name="kirti agarwal" userId="509b7d3836d15429" providerId="LiveId" clId="{068C713A-83F0-42F8-88C3-D0BE157AC22C}" dt="2024-02-19T13:27:19.573" v="4976" actId="20577"/>
          <ac:spMkLst>
            <pc:docMk/>
            <pc:sldMk cId="0" sldId="289"/>
            <ac:spMk id="36" creationId="{35850A7E-5583-4565-931C-AFA238C2AF11}"/>
          </ac:spMkLst>
        </pc:spChg>
        <pc:spChg chg="add mod">
          <ac:chgData name="kirti agarwal" userId="509b7d3836d15429" providerId="LiveId" clId="{068C713A-83F0-42F8-88C3-D0BE157AC22C}" dt="2024-02-19T13:32:36.397" v="5095" actId="1076"/>
          <ac:spMkLst>
            <pc:docMk/>
            <pc:sldMk cId="0" sldId="289"/>
            <ac:spMk id="37" creationId="{E01D9C3A-74FC-4BB9-BE36-565651DAD739}"/>
          </ac:spMkLst>
        </pc:spChg>
        <pc:spChg chg="add mod">
          <ac:chgData name="kirti agarwal" userId="509b7d3836d15429" providerId="LiveId" clId="{068C713A-83F0-42F8-88C3-D0BE157AC22C}" dt="2024-02-19T13:30:10.207" v="5057" actId="1076"/>
          <ac:spMkLst>
            <pc:docMk/>
            <pc:sldMk cId="0" sldId="289"/>
            <ac:spMk id="38" creationId="{D9EC1217-9804-46F6-9174-DCF2F23A9229}"/>
          </ac:spMkLst>
        </pc:spChg>
        <pc:spChg chg="del">
          <ac:chgData name="kirti agarwal" userId="509b7d3836d15429" providerId="LiveId" clId="{068C713A-83F0-42F8-88C3-D0BE157AC22C}" dt="2024-02-16T17:31:20.507" v="283" actId="478"/>
          <ac:spMkLst>
            <pc:docMk/>
            <pc:sldMk cId="0" sldId="289"/>
            <ac:spMk id="1537" creationId="{00000000-0000-0000-0000-000000000000}"/>
          </ac:spMkLst>
        </pc:spChg>
        <pc:spChg chg="mod">
          <ac:chgData name="kirti agarwal" userId="509b7d3836d15429" providerId="LiveId" clId="{068C713A-83F0-42F8-88C3-D0BE157AC22C}" dt="2024-02-19T13:36:10.811" v="5134" actId="1076"/>
          <ac:spMkLst>
            <pc:docMk/>
            <pc:sldMk cId="0" sldId="289"/>
            <ac:spMk id="1538" creationId="{00000000-0000-0000-0000-000000000000}"/>
          </ac:spMkLst>
        </pc:spChg>
        <pc:spChg chg="mod">
          <ac:chgData name="kirti agarwal" userId="509b7d3836d15429" providerId="LiveId" clId="{068C713A-83F0-42F8-88C3-D0BE157AC22C}" dt="2024-02-16T17:06:13.524" v="186" actId="255"/>
          <ac:spMkLst>
            <pc:docMk/>
            <pc:sldMk cId="0" sldId="289"/>
            <ac:spMk id="1539" creationId="{00000000-0000-0000-0000-000000000000}"/>
          </ac:spMkLst>
        </pc:spChg>
        <pc:spChg chg="del">
          <ac:chgData name="kirti agarwal" userId="509b7d3836d15429" providerId="LiveId" clId="{068C713A-83F0-42F8-88C3-D0BE157AC22C}" dt="2024-02-16T17:31:25.446" v="285" actId="478"/>
          <ac:spMkLst>
            <pc:docMk/>
            <pc:sldMk cId="0" sldId="289"/>
            <ac:spMk id="1540" creationId="{00000000-0000-0000-0000-000000000000}"/>
          </ac:spMkLst>
        </pc:spChg>
        <pc:spChg chg="del mod">
          <ac:chgData name="kirti agarwal" userId="509b7d3836d15429" providerId="LiveId" clId="{068C713A-83F0-42F8-88C3-D0BE157AC22C}" dt="2024-02-16T17:31:28.300" v="287" actId="478"/>
          <ac:spMkLst>
            <pc:docMk/>
            <pc:sldMk cId="0" sldId="289"/>
            <ac:spMk id="1541" creationId="{00000000-0000-0000-0000-000000000000}"/>
          </ac:spMkLst>
        </pc:spChg>
        <pc:picChg chg="add mod">
          <ac:chgData name="kirti agarwal" userId="509b7d3836d15429" providerId="LiveId" clId="{068C713A-83F0-42F8-88C3-D0BE157AC22C}" dt="2024-02-19T13:24:56.699" v="4930" actId="14100"/>
          <ac:picMkLst>
            <pc:docMk/>
            <pc:sldMk cId="0" sldId="289"/>
            <ac:picMk id="5" creationId="{A424262F-48A6-4E5C-AD1F-292C3E3EE65E}"/>
          </ac:picMkLst>
        </pc:picChg>
        <pc:picChg chg="add mod">
          <ac:chgData name="kirti agarwal" userId="509b7d3836d15429" providerId="LiveId" clId="{068C713A-83F0-42F8-88C3-D0BE157AC22C}" dt="2024-02-19T13:25:02.353" v="4932" actId="14100"/>
          <ac:picMkLst>
            <pc:docMk/>
            <pc:sldMk cId="0" sldId="289"/>
            <ac:picMk id="9" creationId="{BEB33F65-264C-4F98-A635-8E14017061D4}"/>
          </ac:picMkLst>
        </pc:picChg>
        <pc:picChg chg="add mod">
          <ac:chgData name="kirti agarwal" userId="509b7d3836d15429" providerId="LiveId" clId="{068C713A-83F0-42F8-88C3-D0BE157AC22C}" dt="2024-02-19T13:25:05.981" v="4933" actId="14100"/>
          <ac:picMkLst>
            <pc:docMk/>
            <pc:sldMk cId="0" sldId="289"/>
            <ac:picMk id="11" creationId="{DF4BA1A3-9683-4AB9-AD35-0AF2FA07B415}"/>
          </ac:picMkLst>
        </pc:picChg>
        <pc:picChg chg="add mod">
          <ac:chgData name="kirti agarwal" userId="509b7d3836d15429" providerId="LiveId" clId="{068C713A-83F0-42F8-88C3-D0BE157AC22C}" dt="2024-02-19T13:32:33.419" v="5094" actId="1076"/>
          <ac:picMkLst>
            <pc:docMk/>
            <pc:sldMk cId="0" sldId="289"/>
            <ac:picMk id="13" creationId="{29692969-5536-4347-9AEF-CA91E3800D5A}"/>
          </ac:picMkLst>
        </pc:picChg>
        <pc:picChg chg="add mod">
          <ac:chgData name="kirti agarwal" userId="509b7d3836d15429" providerId="LiveId" clId="{068C713A-83F0-42F8-88C3-D0BE157AC22C}" dt="2024-02-19T13:19:40.568" v="4834" actId="14100"/>
          <ac:picMkLst>
            <pc:docMk/>
            <pc:sldMk cId="0" sldId="289"/>
            <ac:picMk id="15" creationId="{5A20FA96-EB1F-479C-88F9-BB16B88AFEDA}"/>
          </ac:picMkLst>
        </pc:picChg>
        <pc:picChg chg="add mod">
          <ac:chgData name="kirti agarwal" userId="509b7d3836d15429" providerId="LiveId" clId="{068C713A-83F0-42F8-88C3-D0BE157AC22C}" dt="2024-02-19T13:19:53.883" v="4837" actId="14100"/>
          <ac:picMkLst>
            <pc:docMk/>
            <pc:sldMk cId="0" sldId="289"/>
            <ac:picMk id="17" creationId="{81B1A107-7D62-44DE-88F7-DAA547A4C366}"/>
          </ac:picMkLst>
        </pc:picChg>
        <pc:picChg chg="add mod">
          <ac:chgData name="kirti agarwal" userId="509b7d3836d15429" providerId="LiveId" clId="{068C713A-83F0-42F8-88C3-D0BE157AC22C}" dt="2024-02-17T05:10:52.346" v="464" actId="14100"/>
          <ac:picMkLst>
            <pc:docMk/>
            <pc:sldMk cId="0" sldId="289"/>
            <ac:picMk id="39" creationId="{06293886-7AD6-4650-A552-0E9707898133}"/>
          </ac:picMkLst>
        </pc:picChg>
        <pc:picChg chg="add mod">
          <ac:chgData name="kirti agarwal" userId="509b7d3836d15429" providerId="LiveId" clId="{068C713A-83F0-42F8-88C3-D0BE157AC22C}" dt="2024-02-19T13:19:02.659" v="4829" actId="1076"/>
          <ac:picMkLst>
            <pc:docMk/>
            <pc:sldMk cId="0" sldId="289"/>
            <ac:picMk id="40" creationId="{A111394B-E649-408D-9AF7-C958215552BA}"/>
          </ac:picMkLst>
        </pc:picChg>
        <pc:picChg chg="del">
          <ac:chgData name="kirti agarwal" userId="509b7d3836d15429" providerId="LiveId" clId="{068C713A-83F0-42F8-88C3-D0BE157AC22C}" dt="2024-02-16T16:58:36.753" v="171" actId="478"/>
          <ac:picMkLst>
            <pc:docMk/>
            <pc:sldMk cId="0" sldId="289"/>
            <ac:picMk id="1542" creationId="{00000000-0000-0000-0000-000000000000}"/>
          </ac:picMkLst>
        </pc:picChg>
        <pc:picChg chg="del">
          <ac:chgData name="kirti agarwal" userId="509b7d3836d15429" providerId="LiveId" clId="{068C713A-83F0-42F8-88C3-D0BE157AC22C}" dt="2024-02-16T17:02:09.698" v="177" actId="478"/>
          <ac:picMkLst>
            <pc:docMk/>
            <pc:sldMk cId="0" sldId="289"/>
            <ac:picMk id="1543" creationId="{00000000-0000-0000-0000-000000000000}"/>
          </ac:picMkLst>
        </pc:picChg>
        <pc:picChg chg="mod">
          <ac:chgData name="kirti agarwal" userId="509b7d3836d15429" providerId="LiveId" clId="{068C713A-83F0-42F8-88C3-D0BE157AC22C}" dt="2024-02-17T05:11:31.261" v="468" actId="1076"/>
          <ac:picMkLst>
            <pc:docMk/>
            <pc:sldMk cId="0" sldId="289"/>
            <ac:picMk id="1545" creationId="{00000000-0000-0000-0000-000000000000}"/>
          </ac:picMkLst>
        </pc:picChg>
      </pc:sldChg>
      <pc:sldChg chg="del">
        <pc:chgData name="kirti agarwal" userId="509b7d3836d15429" providerId="LiveId" clId="{068C713A-83F0-42F8-88C3-D0BE157AC22C}" dt="2024-02-18T18:30:30.158" v="4166" actId="2696"/>
        <pc:sldMkLst>
          <pc:docMk/>
          <pc:sldMk cId="0" sldId="290"/>
        </pc:sldMkLst>
      </pc:sldChg>
      <pc:sldChg chg="del ord">
        <pc:chgData name="kirti agarwal" userId="509b7d3836d15429" providerId="LiveId" clId="{068C713A-83F0-42F8-88C3-D0BE157AC22C}" dt="2024-02-18T18:31:08.590" v="4182" actId="2696"/>
        <pc:sldMkLst>
          <pc:docMk/>
          <pc:sldMk cId="0" sldId="291"/>
        </pc:sldMkLst>
      </pc:sldChg>
      <pc:sldChg chg="del">
        <pc:chgData name="kirti agarwal" userId="509b7d3836d15429" providerId="LiveId" clId="{068C713A-83F0-42F8-88C3-D0BE157AC22C}" dt="2024-02-18T18:30:17.305" v="4162" actId="2696"/>
        <pc:sldMkLst>
          <pc:docMk/>
          <pc:sldMk cId="0" sldId="292"/>
        </pc:sldMkLst>
      </pc:sldChg>
      <pc:sldChg chg="addSp modSp mod ord modTransition modNotes">
        <pc:chgData name="kirti agarwal" userId="509b7d3836d15429" providerId="LiveId" clId="{068C713A-83F0-42F8-88C3-D0BE157AC22C}" dt="2024-02-19T13:38:53.310" v="5136" actId="207"/>
        <pc:sldMkLst>
          <pc:docMk/>
          <pc:sldMk cId="0" sldId="294"/>
        </pc:sldMkLst>
        <pc:spChg chg="add mod">
          <ac:chgData name="kirti agarwal" userId="509b7d3836d15429" providerId="LiveId" clId="{068C713A-83F0-42F8-88C3-D0BE157AC22C}" dt="2024-02-19T13:38:53.310" v="5136" actId="207"/>
          <ac:spMkLst>
            <pc:docMk/>
            <pc:sldMk cId="0" sldId="294"/>
            <ac:spMk id="2" creationId="{45D5DBBC-5E82-4BEE-83F5-3A7D5DE0F485}"/>
          </ac:spMkLst>
        </pc:spChg>
        <pc:spChg chg="mod">
          <ac:chgData name="kirti agarwal" userId="509b7d3836d15429" providerId="LiveId" clId="{068C713A-83F0-42F8-88C3-D0BE157AC22C}" dt="2024-02-17T05:56:32.623" v="876" actId="1076"/>
          <ac:spMkLst>
            <pc:docMk/>
            <pc:sldMk cId="0" sldId="294"/>
            <ac:spMk id="1800" creationId="{00000000-0000-0000-0000-000000000000}"/>
          </ac:spMkLst>
        </pc:spChg>
        <pc:spChg chg="mod">
          <ac:chgData name="kirti agarwal" userId="509b7d3836d15429" providerId="LiveId" clId="{068C713A-83F0-42F8-88C3-D0BE157AC22C}" dt="2024-02-19T13:38:47.879" v="5135" actId="207"/>
          <ac:spMkLst>
            <pc:docMk/>
            <pc:sldMk cId="0" sldId="294"/>
            <ac:spMk id="1801" creationId="{00000000-0000-0000-0000-000000000000}"/>
          </ac:spMkLst>
        </pc:spChg>
      </pc:sldChg>
      <pc:sldChg chg="new del">
        <pc:chgData name="kirti agarwal" userId="509b7d3836d15429" providerId="LiveId" clId="{068C713A-83F0-42F8-88C3-D0BE157AC22C}" dt="2024-02-16T14:08:37.155" v="1" actId="47"/>
        <pc:sldMkLst>
          <pc:docMk/>
          <pc:sldMk cId="3545554339" sldId="312"/>
        </pc:sldMkLst>
      </pc:sldChg>
      <pc:sldChg chg="addSp delSp modSp new mod modTransition modAnim chgLayout">
        <pc:chgData name="kirti agarwal" userId="509b7d3836d15429" providerId="LiveId" clId="{068C713A-83F0-42F8-88C3-D0BE157AC22C}" dt="2024-02-18T18:56:36.377" v="4328"/>
        <pc:sldMkLst>
          <pc:docMk/>
          <pc:sldMk cId="3781575107" sldId="312"/>
        </pc:sldMkLst>
        <pc:spChg chg="del">
          <ac:chgData name="kirti agarwal" userId="509b7d3836d15429" providerId="LiveId" clId="{068C713A-83F0-42F8-88C3-D0BE157AC22C}" dt="2024-02-17T05:14:50.330" v="470" actId="6264"/>
          <ac:spMkLst>
            <pc:docMk/>
            <pc:sldMk cId="3781575107" sldId="312"/>
            <ac:spMk id="2" creationId="{8EFF4195-D73A-43C4-8FF4-7EA4AFB7ED9F}"/>
          </ac:spMkLst>
        </pc:spChg>
        <pc:spChg chg="del">
          <ac:chgData name="kirti agarwal" userId="509b7d3836d15429" providerId="LiveId" clId="{068C713A-83F0-42F8-88C3-D0BE157AC22C}" dt="2024-02-17T05:14:50.330" v="470" actId="6264"/>
          <ac:spMkLst>
            <pc:docMk/>
            <pc:sldMk cId="3781575107" sldId="312"/>
            <ac:spMk id="3" creationId="{C1F80192-DEA0-45B9-9037-7F309BD931BA}"/>
          </ac:spMkLst>
        </pc:spChg>
        <pc:spChg chg="del">
          <ac:chgData name="kirti agarwal" userId="509b7d3836d15429" providerId="LiveId" clId="{068C713A-83F0-42F8-88C3-D0BE157AC22C}" dt="2024-02-17T05:14:50.330" v="470" actId="6264"/>
          <ac:spMkLst>
            <pc:docMk/>
            <pc:sldMk cId="3781575107" sldId="312"/>
            <ac:spMk id="4" creationId="{D1936B74-0202-4E1A-AD3C-3113D493821F}"/>
          </ac:spMkLst>
        </pc:spChg>
        <pc:spChg chg="del">
          <ac:chgData name="kirti agarwal" userId="509b7d3836d15429" providerId="LiveId" clId="{068C713A-83F0-42F8-88C3-D0BE157AC22C}" dt="2024-02-17T05:14:50.330" v="470" actId="6264"/>
          <ac:spMkLst>
            <pc:docMk/>
            <pc:sldMk cId="3781575107" sldId="312"/>
            <ac:spMk id="5" creationId="{3B2E4AAB-C43A-40FB-AC40-CA00EEA54A94}"/>
          </ac:spMkLst>
        </pc:spChg>
        <pc:spChg chg="add del mod ord">
          <ac:chgData name="kirti agarwal" userId="509b7d3836d15429" providerId="LiveId" clId="{068C713A-83F0-42F8-88C3-D0BE157AC22C}" dt="2024-02-17T05:15:13.772" v="473" actId="478"/>
          <ac:spMkLst>
            <pc:docMk/>
            <pc:sldMk cId="3781575107" sldId="312"/>
            <ac:spMk id="6" creationId="{C99F20F8-0857-4014-ADA8-76135BA026DA}"/>
          </ac:spMkLst>
        </pc:spChg>
        <pc:spChg chg="add del mod ord">
          <ac:chgData name="kirti agarwal" userId="509b7d3836d15429" providerId="LiveId" clId="{068C713A-83F0-42F8-88C3-D0BE157AC22C}" dt="2024-02-17T05:15:11.650" v="472" actId="478"/>
          <ac:spMkLst>
            <pc:docMk/>
            <pc:sldMk cId="3781575107" sldId="312"/>
            <ac:spMk id="7" creationId="{69AEDA2E-9EF0-459C-B762-CADA9D5B58B6}"/>
          </ac:spMkLst>
        </pc:spChg>
        <pc:spChg chg="add del mod ord">
          <ac:chgData name="kirti agarwal" userId="509b7d3836d15429" providerId="LiveId" clId="{068C713A-83F0-42F8-88C3-D0BE157AC22C}" dt="2024-02-17T05:15:17.505" v="474" actId="478"/>
          <ac:spMkLst>
            <pc:docMk/>
            <pc:sldMk cId="3781575107" sldId="312"/>
            <ac:spMk id="8" creationId="{9D1C3F99-F877-4046-963C-35FD4039BCDC}"/>
          </ac:spMkLst>
        </pc:spChg>
        <pc:spChg chg="add del mod ord">
          <ac:chgData name="kirti agarwal" userId="509b7d3836d15429" providerId="LiveId" clId="{068C713A-83F0-42F8-88C3-D0BE157AC22C}" dt="2024-02-17T05:15:07.172" v="471" actId="478"/>
          <ac:spMkLst>
            <pc:docMk/>
            <pc:sldMk cId="3781575107" sldId="312"/>
            <ac:spMk id="9" creationId="{5CB94325-73E3-4588-8891-4F4D745847EA}"/>
          </ac:spMkLst>
        </pc:spChg>
        <pc:spChg chg="add mod">
          <ac:chgData name="kirti agarwal" userId="509b7d3836d15429" providerId="LiveId" clId="{068C713A-83F0-42F8-88C3-D0BE157AC22C}" dt="2024-02-17T05:16:23.600" v="497" actId="1076"/>
          <ac:spMkLst>
            <pc:docMk/>
            <pc:sldMk cId="3781575107" sldId="312"/>
            <ac:spMk id="10" creationId="{F3D52517-91F9-45D0-ABB6-69DE5DCCA381}"/>
          </ac:spMkLst>
        </pc:spChg>
        <pc:spChg chg="add del mod">
          <ac:chgData name="kirti agarwal" userId="509b7d3836d15429" providerId="LiveId" clId="{068C713A-83F0-42F8-88C3-D0BE157AC22C}" dt="2024-02-17T05:17:42.042" v="501" actId="478"/>
          <ac:spMkLst>
            <pc:docMk/>
            <pc:sldMk cId="3781575107" sldId="312"/>
            <ac:spMk id="11" creationId="{A8C6EBC7-C087-4D5C-8CCE-60CC7C31D7CA}"/>
          </ac:spMkLst>
        </pc:spChg>
        <pc:spChg chg="add mod">
          <ac:chgData name="kirti agarwal" userId="509b7d3836d15429" providerId="LiveId" clId="{068C713A-83F0-42F8-88C3-D0BE157AC22C}" dt="2024-02-17T05:20:25.287" v="550" actId="1076"/>
          <ac:spMkLst>
            <pc:docMk/>
            <pc:sldMk cId="3781575107" sldId="312"/>
            <ac:spMk id="12" creationId="{DE2A7A19-F725-4052-AF6A-FF40ADBA37B1}"/>
          </ac:spMkLst>
        </pc:spChg>
        <pc:spChg chg="add mod">
          <ac:chgData name="kirti agarwal" userId="509b7d3836d15429" providerId="LiveId" clId="{068C713A-83F0-42F8-88C3-D0BE157AC22C}" dt="2024-02-17T05:20:50.411" v="557" actId="1076"/>
          <ac:spMkLst>
            <pc:docMk/>
            <pc:sldMk cId="3781575107" sldId="312"/>
            <ac:spMk id="13" creationId="{62F41D98-87F7-4E3A-B3F6-5C9C8F929053}"/>
          </ac:spMkLst>
        </pc:spChg>
        <pc:spChg chg="add mod">
          <ac:chgData name="kirti agarwal" userId="509b7d3836d15429" providerId="LiveId" clId="{068C713A-83F0-42F8-88C3-D0BE157AC22C}" dt="2024-02-17T05:20:52.124" v="558" actId="1076"/>
          <ac:spMkLst>
            <pc:docMk/>
            <pc:sldMk cId="3781575107" sldId="312"/>
            <ac:spMk id="14" creationId="{05A94A6D-69D2-4753-BD54-D18BF2D977E9}"/>
          </ac:spMkLst>
        </pc:spChg>
        <pc:spChg chg="add mod">
          <ac:chgData name="kirti agarwal" userId="509b7d3836d15429" providerId="LiveId" clId="{068C713A-83F0-42F8-88C3-D0BE157AC22C}" dt="2024-02-17T05:20:54.078" v="559" actId="1076"/>
          <ac:spMkLst>
            <pc:docMk/>
            <pc:sldMk cId="3781575107" sldId="312"/>
            <ac:spMk id="15" creationId="{5A094556-09DC-4108-8926-D4503DACF426}"/>
          </ac:spMkLst>
        </pc:spChg>
        <pc:spChg chg="add mod">
          <ac:chgData name="kirti agarwal" userId="509b7d3836d15429" providerId="LiveId" clId="{068C713A-83F0-42F8-88C3-D0BE157AC22C}" dt="2024-02-17T05:20:56.548" v="560" actId="1076"/>
          <ac:spMkLst>
            <pc:docMk/>
            <pc:sldMk cId="3781575107" sldId="312"/>
            <ac:spMk id="16" creationId="{2C82F6A7-85E3-495F-88AE-D3640B02A064}"/>
          </ac:spMkLst>
        </pc:spChg>
        <pc:spChg chg="add del mod">
          <ac:chgData name="kirti agarwal" userId="509b7d3836d15429" providerId="LiveId" clId="{068C713A-83F0-42F8-88C3-D0BE157AC22C}" dt="2024-02-17T05:21:27.815" v="564" actId="767"/>
          <ac:spMkLst>
            <pc:docMk/>
            <pc:sldMk cId="3781575107" sldId="312"/>
            <ac:spMk id="17" creationId="{AE363F62-BE36-425F-B1FD-ECAA0FB429CB}"/>
          </ac:spMkLst>
        </pc:spChg>
        <pc:spChg chg="add del mod">
          <ac:chgData name="kirti agarwal" userId="509b7d3836d15429" providerId="LiveId" clId="{068C713A-83F0-42F8-88C3-D0BE157AC22C}" dt="2024-02-17T05:21:26.518" v="563" actId="767"/>
          <ac:spMkLst>
            <pc:docMk/>
            <pc:sldMk cId="3781575107" sldId="312"/>
            <ac:spMk id="18" creationId="{42FCB118-B0BE-4631-9269-85789A3B5039}"/>
          </ac:spMkLst>
        </pc:spChg>
        <pc:spChg chg="add del mod">
          <ac:chgData name="kirti agarwal" userId="509b7d3836d15429" providerId="LiveId" clId="{068C713A-83F0-42F8-88C3-D0BE157AC22C}" dt="2024-02-17T05:22:13.767" v="572" actId="478"/>
          <ac:spMkLst>
            <pc:docMk/>
            <pc:sldMk cId="3781575107" sldId="312"/>
            <ac:spMk id="19" creationId="{CA4F8198-98AA-498E-AF4F-F9BD62A2F364}"/>
          </ac:spMkLst>
        </pc:spChg>
        <pc:spChg chg="add mod">
          <ac:chgData name="kirti agarwal" userId="509b7d3836d15429" providerId="LiveId" clId="{068C713A-83F0-42F8-88C3-D0BE157AC22C}" dt="2024-02-17T05:22:19.728" v="573" actId="1076"/>
          <ac:spMkLst>
            <pc:docMk/>
            <pc:sldMk cId="3781575107" sldId="312"/>
            <ac:spMk id="20" creationId="{DF9AF2AF-6496-46A7-888F-2DF7426DEDA7}"/>
          </ac:spMkLst>
        </pc:spChg>
        <pc:spChg chg="add del mod">
          <ac:chgData name="kirti agarwal" userId="509b7d3836d15429" providerId="LiveId" clId="{068C713A-83F0-42F8-88C3-D0BE157AC22C}" dt="2024-02-17T05:22:28.352" v="575"/>
          <ac:spMkLst>
            <pc:docMk/>
            <pc:sldMk cId="3781575107" sldId="312"/>
            <ac:spMk id="21" creationId="{72AD2563-72CB-4D02-BF03-5FDEFE926CC7}"/>
          </ac:spMkLst>
        </pc:spChg>
        <pc:spChg chg="add mod">
          <ac:chgData name="kirti agarwal" userId="509b7d3836d15429" providerId="LiveId" clId="{068C713A-83F0-42F8-88C3-D0BE157AC22C}" dt="2024-02-17T05:22:36.365" v="579" actId="20577"/>
          <ac:spMkLst>
            <pc:docMk/>
            <pc:sldMk cId="3781575107" sldId="312"/>
            <ac:spMk id="22" creationId="{0BCA71D3-7966-41D7-A0C3-16E0B4D916A1}"/>
          </ac:spMkLst>
        </pc:spChg>
        <pc:spChg chg="add mod">
          <ac:chgData name="kirti agarwal" userId="509b7d3836d15429" providerId="LiveId" clId="{068C713A-83F0-42F8-88C3-D0BE157AC22C}" dt="2024-02-17T05:23:53.383" v="583" actId="20577"/>
          <ac:spMkLst>
            <pc:docMk/>
            <pc:sldMk cId="3781575107" sldId="312"/>
            <ac:spMk id="23" creationId="{E7BC0475-5675-4B97-A71B-6D52836B742E}"/>
          </ac:spMkLst>
        </pc:spChg>
        <pc:spChg chg="add mod">
          <ac:chgData name="kirti agarwal" userId="509b7d3836d15429" providerId="LiveId" clId="{068C713A-83F0-42F8-88C3-D0BE157AC22C}" dt="2024-02-17T05:23:59.807" v="587" actId="20577"/>
          <ac:spMkLst>
            <pc:docMk/>
            <pc:sldMk cId="3781575107" sldId="312"/>
            <ac:spMk id="24" creationId="{C5B45679-711E-4E14-8EA8-9557D75AEAC7}"/>
          </ac:spMkLst>
        </pc:spChg>
        <pc:spChg chg="add del mod">
          <ac:chgData name="kirti agarwal" userId="509b7d3836d15429" providerId="LiveId" clId="{068C713A-83F0-42F8-88C3-D0BE157AC22C}" dt="2024-02-17T05:24:09.736" v="593" actId="20577"/>
          <ac:spMkLst>
            <pc:docMk/>
            <pc:sldMk cId="3781575107" sldId="312"/>
            <ac:spMk id="25" creationId="{21FC8D66-FA1F-4BDD-BAD6-629919333F23}"/>
          </ac:spMkLst>
        </pc:spChg>
        <pc:spChg chg="add mod">
          <ac:chgData name="kirti agarwal" userId="509b7d3836d15429" providerId="LiveId" clId="{068C713A-83F0-42F8-88C3-D0BE157AC22C}" dt="2024-02-17T05:38:22.668" v="769" actId="207"/>
          <ac:spMkLst>
            <pc:docMk/>
            <pc:sldMk cId="3781575107" sldId="312"/>
            <ac:spMk id="26" creationId="{BAFCD38D-DF66-446C-AC36-D91C4D2FFC3D}"/>
          </ac:spMkLst>
        </pc:spChg>
        <pc:spChg chg="add del mod">
          <ac:chgData name="kirti agarwal" userId="509b7d3836d15429" providerId="LiveId" clId="{068C713A-83F0-42F8-88C3-D0BE157AC22C}" dt="2024-02-17T05:27:14.411" v="641" actId="478"/>
          <ac:spMkLst>
            <pc:docMk/>
            <pc:sldMk cId="3781575107" sldId="312"/>
            <ac:spMk id="27" creationId="{87D1B2E1-D8B9-4167-8F53-9CE6CE73C606}"/>
          </ac:spMkLst>
        </pc:spChg>
        <pc:spChg chg="add mod">
          <ac:chgData name="kirti agarwal" userId="509b7d3836d15429" providerId="LiveId" clId="{068C713A-83F0-42F8-88C3-D0BE157AC22C}" dt="2024-02-17T05:38:34.272" v="770" actId="207"/>
          <ac:spMkLst>
            <pc:docMk/>
            <pc:sldMk cId="3781575107" sldId="312"/>
            <ac:spMk id="28" creationId="{1C54B004-6DA8-4ED6-84D6-3DCE83F02C08}"/>
          </ac:spMkLst>
        </pc:spChg>
        <pc:spChg chg="add mod">
          <ac:chgData name="kirti agarwal" userId="509b7d3836d15429" providerId="LiveId" clId="{068C713A-83F0-42F8-88C3-D0BE157AC22C}" dt="2024-02-17T05:38:42.008" v="771" actId="207"/>
          <ac:spMkLst>
            <pc:docMk/>
            <pc:sldMk cId="3781575107" sldId="312"/>
            <ac:spMk id="29" creationId="{3D718823-3C3C-46C6-83DA-E4CE98662367}"/>
          </ac:spMkLst>
        </pc:spChg>
        <pc:spChg chg="add del mod">
          <ac:chgData name="kirti agarwal" userId="509b7d3836d15429" providerId="LiveId" clId="{068C713A-83F0-42F8-88C3-D0BE157AC22C}" dt="2024-02-17T05:38:49.285" v="772" actId="207"/>
          <ac:spMkLst>
            <pc:docMk/>
            <pc:sldMk cId="3781575107" sldId="312"/>
            <ac:spMk id="30" creationId="{DBC18258-CEFB-478F-87B1-EDEE6BB616C9}"/>
          </ac:spMkLst>
        </pc:spChg>
        <pc:spChg chg="add mod">
          <ac:chgData name="kirti agarwal" userId="509b7d3836d15429" providerId="LiveId" clId="{068C713A-83F0-42F8-88C3-D0BE157AC22C}" dt="2024-02-17T05:39:02.959" v="773" actId="207"/>
          <ac:spMkLst>
            <pc:docMk/>
            <pc:sldMk cId="3781575107" sldId="312"/>
            <ac:spMk id="31" creationId="{3CBBA7A6-2A4F-42FB-A633-D8D6A906A0C7}"/>
          </ac:spMkLst>
        </pc:spChg>
      </pc:sldChg>
      <pc:sldChg chg="modTransition">
        <pc:chgData name="kirti agarwal" userId="509b7d3836d15429" providerId="LiveId" clId="{068C713A-83F0-42F8-88C3-D0BE157AC22C}" dt="2024-02-18T19:09:56.108" v="4364"/>
        <pc:sldMkLst>
          <pc:docMk/>
          <pc:sldMk cId="1598663498" sldId="313"/>
        </pc:sldMkLst>
      </pc:sldChg>
      <pc:sldChg chg="modTransition">
        <pc:chgData name="kirti agarwal" userId="509b7d3836d15429" providerId="LiveId" clId="{068C713A-83F0-42F8-88C3-D0BE157AC22C}" dt="2024-02-18T19:10:36.537" v="4367"/>
        <pc:sldMkLst>
          <pc:docMk/>
          <pc:sldMk cId="3797453071" sldId="314"/>
        </pc:sldMkLst>
      </pc:sldChg>
      <pc:sldChg chg="modTransition modAnim">
        <pc:chgData name="kirti agarwal" userId="509b7d3836d15429" providerId="LiveId" clId="{068C713A-83F0-42F8-88C3-D0BE157AC22C}" dt="2024-02-18T19:13:13.381" v="4375"/>
        <pc:sldMkLst>
          <pc:docMk/>
          <pc:sldMk cId="2141543878" sldId="315"/>
        </pc:sldMkLst>
      </pc:sldChg>
      <pc:sldChg chg="modSp add del mod ord modTransition">
        <pc:chgData name="kirti agarwal" userId="509b7d3836d15429" providerId="LiveId" clId="{068C713A-83F0-42F8-88C3-D0BE157AC22C}" dt="2024-02-19T13:48:35.609" v="5608" actId="20577"/>
        <pc:sldMkLst>
          <pc:docMk/>
          <pc:sldMk cId="1546864671" sldId="316"/>
        </pc:sldMkLst>
        <pc:spChg chg="mod">
          <ac:chgData name="kirti agarwal" userId="509b7d3836d15429" providerId="LiveId" clId="{068C713A-83F0-42F8-88C3-D0BE157AC22C}" dt="2024-02-19T13:48:35.609" v="5608" actId="20577"/>
          <ac:spMkLst>
            <pc:docMk/>
            <pc:sldMk cId="1546864671" sldId="316"/>
            <ac:spMk id="2" creationId="{0C3ABCC3-074A-45A7-9BEE-92AB2F1EE1E7}"/>
          </ac:spMkLst>
        </pc:spChg>
        <pc:spChg chg="mod">
          <ac:chgData name="kirti agarwal" userId="509b7d3836d15429" providerId="LiveId" clId="{068C713A-83F0-42F8-88C3-D0BE157AC22C}" dt="2024-02-18T18:04:47.572" v="3678" actId="20577"/>
          <ac:spMkLst>
            <pc:docMk/>
            <pc:sldMk cId="1546864671" sldId="316"/>
            <ac:spMk id="1514" creationId="{00000000-0000-0000-0000-000000000000}"/>
          </ac:spMkLst>
        </pc:spChg>
      </pc:sldChg>
      <pc:sldChg chg="add del">
        <pc:chgData name="kirti agarwal" userId="509b7d3836d15429" providerId="LiveId" clId="{068C713A-83F0-42F8-88C3-D0BE157AC22C}" dt="2024-02-18T18:30:47.951" v="4173" actId="2696"/>
        <pc:sldMkLst>
          <pc:docMk/>
          <pc:sldMk cId="440536690" sldId="317"/>
        </pc:sldMkLst>
      </pc:sldChg>
      <pc:sldMasterChg chg="delSldLayout">
        <pc:chgData name="kirti agarwal" userId="509b7d3836d15429" providerId="LiveId" clId="{068C713A-83F0-42F8-88C3-D0BE157AC22C}" dt="2024-02-18T18:32:30.600" v="4213" actId="2696"/>
        <pc:sldMasterMkLst>
          <pc:docMk/>
          <pc:sldMasterMk cId="0" sldId="2147483685"/>
        </pc:sldMasterMkLst>
        <pc:sldLayoutChg chg="del">
          <pc:chgData name="kirti agarwal" userId="509b7d3836d15429" providerId="LiveId" clId="{068C713A-83F0-42F8-88C3-D0BE157AC22C}" dt="2024-02-18T18:31:08.590" v="4182" actId="2696"/>
          <pc:sldLayoutMkLst>
            <pc:docMk/>
            <pc:sldMasterMk cId="0" sldId="2147483685"/>
            <pc:sldLayoutMk cId="0" sldId="2147483652"/>
          </pc:sldLayoutMkLst>
        </pc:sldLayoutChg>
        <pc:sldLayoutChg chg="del">
          <pc:chgData name="kirti agarwal" userId="509b7d3836d15429" providerId="LiveId" clId="{068C713A-83F0-42F8-88C3-D0BE157AC22C}" dt="2024-02-18T18:31:06.208" v="4181" actId="2696"/>
          <pc:sldLayoutMkLst>
            <pc:docMk/>
            <pc:sldMasterMk cId="0" sldId="2147483685"/>
            <pc:sldLayoutMk cId="0" sldId="2147483656"/>
          </pc:sldLayoutMkLst>
        </pc:sldLayoutChg>
        <pc:sldLayoutChg chg="del">
          <pc:chgData name="kirti agarwal" userId="509b7d3836d15429" providerId="LiveId" clId="{068C713A-83F0-42F8-88C3-D0BE157AC22C}" dt="2024-02-18T18:30:56.120" v="4177" actId="2696"/>
          <pc:sldLayoutMkLst>
            <pc:docMk/>
            <pc:sldMasterMk cId="0" sldId="2147483685"/>
            <pc:sldLayoutMk cId="0" sldId="2147483657"/>
          </pc:sldLayoutMkLst>
        </pc:sldLayoutChg>
        <pc:sldLayoutChg chg="del">
          <pc:chgData name="kirti agarwal" userId="509b7d3836d15429" providerId="LiveId" clId="{068C713A-83F0-42F8-88C3-D0BE157AC22C}" dt="2024-02-18T18:32:30.600" v="4213" actId="2696"/>
          <pc:sldLayoutMkLst>
            <pc:docMk/>
            <pc:sldMasterMk cId="0" sldId="2147483685"/>
            <pc:sldLayoutMk cId="0" sldId="2147483660"/>
          </pc:sldLayoutMkLst>
        </pc:sldLayoutChg>
        <pc:sldLayoutChg chg="del">
          <pc:chgData name="kirti agarwal" userId="509b7d3836d15429" providerId="LiveId" clId="{068C713A-83F0-42F8-88C3-D0BE157AC22C}" dt="2024-02-18T18:31:01.633" v="4179" actId="2696"/>
          <pc:sldLayoutMkLst>
            <pc:docMk/>
            <pc:sldMasterMk cId="0" sldId="2147483685"/>
            <pc:sldLayoutMk cId="0" sldId="2147483664"/>
          </pc:sldLayoutMkLst>
        </pc:sldLayoutChg>
        <pc:sldLayoutChg chg="del">
          <pc:chgData name="kirti agarwal" userId="509b7d3836d15429" providerId="LiveId" clId="{068C713A-83F0-42F8-88C3-D0BE157AC22C}" dt="2024-02-18T18:30:42.656" v="4171" actId="2696"/>
          <pc:sldLayoutMkLst>
            <pc:docMk/>
            <pc:sldMasterMk cId="0" sldId="2147483685"/>
            <pc:sldLayoutMk cId="0" sldId="2147483665"/>
          </pc:sldLayoutMkLst>
        </pc:sldLayoutChg>
        <pc:sldLayoutChg chg="del">
          <pc:chgData name="kirti agarwal" userId="509b7d3836d15429" providerId="LiveId" clId="{068C713A-83F0-42F8-88C3-D0BE157AC22C}" dt="2024-02-18T18:30:40.143" v="4170" actId="2696"/>
          <pc:sldLayoutMkLst>
            <pc:docMk/>
            <pc:sldMasterMk cId="0" sldId="2147483685"/>
            <pc:sldLayoutMk cId="0" sldId="2147483666"/>
          </pc:sldLayoutMkLst>
        </pc:sldLayoutChg>
        <pc:sldLayoutChg chg="del">
          <pc:chgData name="kirti agarwal" userId="509b7d3836d15429" providerId="LiveId" clId="{068C713A-83F0-42F8-88C3-D0BE157AC22C}" dt="2024-02-18T18:30:37.487" v="4169" actId="2696"/>
          <pc:sldLayoutMkLst>
            <pc:docMk/>
            <pc:sldMasterMk cId="0" sldId="2147483685"/>
            <pc:sldLayoutMk cId="0" sldId="2147483667"/>
          </pc:sldLayoutMkLst>
        </pc:sldLayoutChg>
        <pc:sldLayoutChg chg="del">
          <pc:chgData name="kirti agarwal" userId="509b7d3836d15429" providerId="LiveId" clId="{068C713A-83F0-42F8-88C3-D0BE157AC22C}" dt="2024-02-18T18:30:17.305" v="4162" actId="2696"/>
          <pc:sldLayoutMkLst>
            <pc:docMk/>
            <pc:sldMasterMk cId="0" sldId="2147483685"/>
            <pc:sldLayoutMk cId="0" sldId="2147483669"/>
          </pc:sldLayoutMkLst>
        </pc:sldLayoutChg>
        <pc:sldLayoutChg chg="del">
          <pc:chgData name="kirti agarwal" userId="509b7d3836d15429" providerId="LiveId" clId="{068C713A-83F0-42F8-88C3-D0BE157AC22C}" dt="2024-02-18T18:30:58.306" v="4178" actId="2696"/>
          <pc:sldLayoutMkLst>
            <pc:docMk/>
            <pc:sldMasterMk cId="0" sldId="2147483685"/>
            <pc:sldLayoutMk cId="0" sldId="2147483674"/>
          </pc:sldLayoutMkLst>
        </pc:sldLayoutChg>
        <pc:sldLayoutChg chg="del">
          <pc:chgData name="kirti agarwal" userId="509b7d3836d15429" providerId="LiveId" clId="{068C713A-83F0-42F8-88C3-D0BE157AC22C}" dt="2024-02-18T18:30:53.929" v="4176" actId="2696"/>
          <pc:sldLayoutMkLst>
            <pc:docMk/>
            <pc:sldMasterMk cId="0" sldId="2147483685"/>
            <pc:sldLayoutMk cId="0" sldId="2147483676"/>
          </pc:sldLayoutMkLst>
        </pc:sldLayoutChg>
        <pc:sldLayoutChg chg="del">
          <pc:chgData name="kirti agarwal" userId="509b7d3836d15429" providerId="LiveId" clId="{068C713A-83F0-42F8-88C3-D0BE157AC22C}" dt="2024-02-18T18:30:51.946" v="4175" actId="2696"/>
          <pc:sldLayoutMkLst>
            <pc:docMk/>
            <pc:sldMasterMk cId="0" sldId="2147483685"/>
            <pc:sldLayoutMk cId="0" sldId="2147483677"/>
          </pc:sldLayoutMkLst>
        </pc:sldLayoutChg>
        <pc:sldLayoutChg chg="del">
          <pc:chgData name="kirti agarwal" userId="509b7d3836d15429" providerId="LiveId" clId="{068C713A-83F0-42F8-88C3-D0BE157AC22C}" dt="2024-02-18T18:31:04.004" v="4180" actId="2696"/>
          <pc:sldLayoutMkLst>
            <pc:docMk/>
            <pc:sldMasterMk cId="0" sldId="2147483685"/>
            <pc:sldLayoutMk cId="0" sldId="2147483678"/>
          </pc:sldLayoutMkLst>
        </pc:sldLayoutChg>
        <pc:sldLayoutChg chg="del">
          <pc:chgData name="kirti agarwal" userId="509b7d3836d15429" providerId="LiveId" clId="{068C713A-83F0-42F8-88C3-D0BE157AC22C}" dt="2024-02-18T18:30:30.158" v="4166" actId="2696"/>
          <pc:sldLayoutMkLst>
            <pc:docMk/>
            <pc:sldMasterMk cId="0" sldId="2147483685"/>
            <pc:sldLayoutMk cId="0" sldId="2147483680"/>
          </pc:sldLayoutMkLst>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9314F-A576-4A66-B65C-408D1A6360F5}" type="doc">
      <dgm:prSet loTypeId="urn:microsoft.com/office/officeart/2005/8/layout/vList3" loCatId="list" qsTypeId="urn:microsoft.com/office/officeart/2005/8/quickstyle/simple5" qsCatId="simple" csTypeId="urn:microsoft.com/office/officeart/2005/8/colors/accent1_2" csCatId="accent1" phldr="1"/>
      <dgm:spPr/>
      <dgm:t>
        <a:bodyPr/>
        <a:lstStyle/>
        <a:p>
          <a:endParaRPr lang="en-IN"/>
        </a:p>
      </dgm:t>
    </dgm:pt>
    <dgm:pt modelId="{ED4B194C-A8AC-434F-AFB4-8932A5CD011E}">
      <dgm:prSet custT="1"/>
      <dgm:spPr>
        <a:gradFill rotWithShape="0">
          <a:gsLst>
            <a:gs pos="38000">
              <a:srgbClr val="C63A94"/>
            </a:gs>
            <a:gs pos="100000">
              <a:schemeClr val="accent1">
                <a:hueOff val="0"/>
                <a:satOff val="0"/>
                <a:lumOff val="0"/>
                <a:alphaOff val="0"/>
                <a:tint val="50000"/>
                <a:shade val="100000"/>
                <a:satMod val="350000"/>
              </a:schemeClr>
            </a:gs>
          </a:gsLst>
        </a:gradFill>
      </dgm:spPr>
      <dgm:t>
        <a:bodyPr/>
        <a:lstStyle/>
        <a:p>
          <a:r>
            <a:rPr lang="en-US" sz="1600" b="0" i="0" dirty="0">
              <a:solidFill>
                <a:srgbClr val="002060"/>
              </a:solidFill>
            </a:rPr>
            <a:t>Tools &amp; Technologies</a:t>
          </a:r>
          <a:endParaRPr lang="en-IN" sz="1600" b="0" dirty="0">
            <a:solidFill>
              <a:srgbClr val="002060"/>
            </a:solidFill>
          </a:endParaRPr>
        </a:p>
      </dgm:t>
    </dgm:pt>
    <dgm:pt modelId="{779028BA-73C3-4C0B-B176-9251C5451433}" type="parTrans" cxnId="{7BE3634C-5115-4F82-8AF4-7F0FB357FF71}">
      <dgm:prSet/>
      <dgm:spPr/>
      <dgm:t>
        <a:bodyPr/>
        <a:lstStyle/>
        <a:p>
          <a:endParaRPr lang="en-IN"/>
        </a:p>
      </dgm:t>
    </dgm:pt>
    <dgm:pt modelId="{6E3FFDDE-607A-41D8-A34C-9665F85CD891}" type="sibTrans" cxnId="{7BE3634C-5115-4F82-8AF4-7F0FB357FF71}">
      <dgm:prSet/>
      <dgm:spPr/>
      <dgm:t>
        <a:bodyPr/>
        <a:lstStyle/>
        <a:p>
          <a:endParaRPr lang="en-IN"/>
        </a:p>
      </dgm:t>
    </dgm:pt>
    <dgm:pt modelId="{E560D22A-33B2-4879-9D33-A51C0DFEB41D}" type="pres">
      <dgm:prSet presAssocID="{20F9314F-A576-4A66-B65C-408D1A6360F5}" presName="linearFlow" presStyleCnt="0">
        <dgm:presLayoutVars>
          <dgm:dir/>
          <dgm:resizeHandles val="exact"/>
        </dgm:presLayoutVars>
      </dgm:prSet>
      <dgm:spPr/>
    </dgm:pt>
    <dgm:pt modelId="{D885F900-E54E-49C8-828F-3CA522E9F023}" type="pres">
      <dgm:prSet presAssocID="{ED4B194C-A8AC-434F-AFB4-8932A5CD011E}" presName="composite" presStyleCnt="0"/>
      <dgm:spPr/>
    </dgm:pt>
    <dgm:pt modelId="{26F11600-8158-426D-872D-442DD5D8958D}" type="pres">
      <dgm:prSet presAssocID="{ED4B194C-A8AC-434F-AFB4-8932A5CD011E}" presName="imgShp" presStyleLbl="fgImgPlace1" presStyleIdx="0" presStyleCnt="1" custScaleX="104336"/>
      <dgm:spPr>
        <a:blipFill>
          <a:blip xmlns:r="http://schemas.openxmlformats.org/officeDocument/2006/relationships" r:embed="rId1"/>
          <a:srcRect/>
          <a:stretch>
            <a:fillRect l="-71000" r="-71000"/>
          </a:stretch>
        </a:blipFill>
      </dgm:spPr>
    </dgm:pt>
    <dgm:pt modelId="{18AE6996-F4A1-4CC5-A6C4-0792DE7CDEFD}" type="pres">
      <dgm:prSet presAssocID="{ED4B194C-A8AC-434F-AFB4-8932A5CD011E}" presName="txShp" presStyleLbl="node1" presStyleIdx="0" presStyleCnt="1">
        <dgm:presLayoutVars>
          <dgm:bulletEnabled val="1"/>
        </dgm:presLayoutVars>
      </dgm:prSet>
      <dgm:spPr/>
    </dgm:pt>
  </dgm:ptLst>
  <dgm:cxnLst>
    <dgm:cxn modelId="{70E5A461-2799-4864-8EFB-A255DC7E8C89}" type="presOf" srcId="{20F9314F-A576-4A66-B65C-408D1A6360F5}" destId="{E560D22A-33B2-4879-9D33-A51C0DFEB41D}" srcOrd="0" destOrd="0" presId="urn:microsoft.com/office/officeart/2005/8/layout/vList3"/>
    <dgm:cxn modelId="{7BE3634C-5115-4F82-8AF4-7F0FB357FF71}" srcId="{20F9314F-A576-4A66-B65C-408D1A6360F5}" destId="{ED4B194C-A8AC-434F-AFB4-8932A5CD011E}" srcOrd="0" destOrd="0" parTransId="{779028BA-73C3-4C0B-B176-9251C5451433}" sibTransId="{6E3FFDDE-607A-41D8-A34C-9665F85CD891}"/>
    <dgm:cxn modelId="{86B170A3-CDC7-4D69-BA49-429F29EDB7F6}" type="presOf" srcId="{ED4B194C-A8AC-434F-AFB4-8932A5CD011E}" destId="{18AE6996-F4A1-4CC5-A6C4-0792DE7CDEFD}" srcOrd="0" destOrd="0" presId="urn:microsoft.com/office/officeart/2005/8/layout/vList3"/>
    <dgm:cxn modelId="{99B3A77C-BF7E-44FC-A867-B4CF79CF234D}" type="presParOf" srcId="{E560D22A-33B2-4879-9D33-A51C0DFEB41D}" destId="{D885F900-E54E-49C8-828F-3CA522E9F023}" srcOrd="0" destOrd="0" presId="urn:microsoft.com/office/officeart/2005/8/layout/vList3"/>
    <dgm:cxn modelId="{00E5951B-BB2F-46D3-BFF5-3FD201F566D7}" type="presParOf" srcId="{D885F900-E54E-49C8-828F-3CA522E9F023}" destId="{26F11600-8158-426D-872D-442DD5D8958D}" srcOrd="0" destOrd="0" presId="urn:microsoft.com/office/officeart/2005/8/layout/vList3"/>
    <dgm:cxn modelId="{58C658B4-4C7B-4571-A801-91C6E5EA70B6}" type="presParOf" srcId="{D885F900-E54E-49C8-828F-3CA522E9F023}" destId="{18AE6996-F4A1-4CC5-A6C4-0792DE7CDEF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E6996-F4A1-4CC5-A6C4-0792DE7CDEFD}">
      <dsp:nvSpPr>
        <dsp:cNvPr id="0" name=""/>
        <dsp:cNvSpPr/>
      </dsp:nvSpPr>
      <dsp:spPr>
        <a:xfrm rot="10800000">
          <a:off x="739607" y="0"/>
          <a:ext cx="2389879" cy="527700"/>
        </a:xfrm>
        <a:prstGeom prst="homePlate">
          <a:avLst/>
        </a:prstGeom>
        <a:gradFill rotWithShape="0">
          <a:gsLst>
            <a:gs pos="38000">
              <a:srgbClr val="C63A94"/>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2701"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rgbClr val="002060"/>
              </a:solidFill>
            </a:rPr>
            <a:t>Tools &amp; Technologies</a:t>
          </a:r>
          <a:endParaRPr lang="en-IN" sz="1600" b="0" kern="1200" dirty="0">
            <a:solidFill>
              <a:srgbClr val="002060"/>
            </a:solidFill>
          </a:endParaRPr>
        </a:p>
      </dsp:txBody>
      <dsp:txXfrm rot="10800000">
        <a:off x="871532" y="0"/>
        <a:ext cx="2257954" cy="527700"/>
      </dsp:txXfrm>
    </dsp:sp>
    <dsp:sp modelId="{26F11600-8158-426D-872D-442DD5D8958D}">
      <dsp:nvSpPr>
        <dsp:cNvPr id="0" name=""/>
        <dsp:cNvSpPr/>
      </dsp:nvSpPr>
      <dsp:spPr>
        <a:xfrm>
          <a:off x="464316" y="0"/>
          <a:ext cx="550581" cy="527700"/>
        </a:xfrm>
        <a:prstGeom prst="ellipse">
          <a:avLst/>
        </a:prstGeom>
        <a:blipFill>
          <a:blip xmlns:r="http://schemas.openxmlformats.org/officeDocument/2006/relationships" r:embed="rId1"/>
          <a:srcRect/>
          <a:stretch>
            <a:fillRect l="-71000" r="-71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4f49123c6b_0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4f49123c6b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4f49123c6b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4f49123c6b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4f49123c6b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4f49123c6b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4f49123c6b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4f49123c6b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78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4f49123c6b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4f49123c6b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676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4f49123c6b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4f49123c6b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24f9903925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24f9903925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0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pic>
          <p:nvPicPr>
            <p:cNvPr id="10" name="Google Shape;10;p2"/>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12" name="Google Shape;12;p2"/>
          <p:cNvSpPr txBox="1">
            <a:spLocks noGrp="1"/>
          </p:cNvSpPr>
          <p:nvPr>
            <p:ph type="ctrTitle"/>
          </p:nvPr>
        </p:nvSpPr>
        <p:spPr>
          <a:xfrm>
            <a:off x="4572000" y="1282250"/>
            <a:ext cx="3861000" cy="194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4572064" y="3385425"/>
            <a:ext cx="38610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a:spLocks noGrp="1"/>
          </p:cNvSpPr>
          <p:nvPr>
            <p:ph type="pic" idx="2"/>
          </p:nvPr>
        </p:nvSpPr>
        <p:spPr>
          <a:xfrm>
            <a:off x="713225" y="1020450"/>
            <a:ext cx="3567000" cy="3102600"/>
          </a:xfrm>
          <a:prstGeom prst="rect">
            <a:avLst/>
          </a:prstGeom>
          <a:noFill/>
          <a:ln w="9525" cap="flat" cmpd="sng">
            <a:solidFill>
              <a:schemeClr val="dk1"/>
            </a:solidFill>
            <a:prstDash val="solid"/>
            <a:round/>
            <a:headEnd type="none" w="sm" len="sm"/>
            <a:tailEnd type="none" w="sm" len="sm"/>
          </a:ln>
        </p:spPr>
      </p:sp>
      <p:pic>
        <p:nvPicPr>
          <p:cNvPr id="15" name="Google Shape;15;p2"/>
          <p:cNvPicPr preferRelativeResize="0"/>
          <p:nvPr/>
        </p:nvPicPr>
        <p:blipFill>
          <a:blip r:embed="rId4">
            <a:alphaModFix/>
          </a:blip>
          <a:stretch>
            <a:fillRect/>
          </a:stretch>
        </p:blipFill>
        <p:spPr>
          <a:xfrm>
            <a:off x="8072990" y="681408"/>
            <a:ext cx="1010641" cy="683091"/>
          </a:xfrm>
          <a:prstGeom prst="rect">
            <a:avLst/>
          </a:prstGeom>
          <a:noFill/>
          <a:ln>
            <a:noFill/>
          </a:ln>
        </p:spPr>
      </p:pic>
      <p:grpSp>
        <p:nvGrpSpPr>
          <p:cNvPr id="16" name="Google Shape;16;p2"/>
          <p:cNvGrpSpPr/>
          <p:nvPr/>
        </p:nvGrpSpPr>
        <p:grpSpPr>
          <a:xfrm>
            <a:off x="610994" y="-1001514"/>
            <a:ext cx="7869756" cy="5823649"/>
            <a:chOff x="610994" y="-1001514"/>
            <a:chExt cx="7869756" cy="5823649"/>
          </a:xfrm>
        </p:grpSpPr>
        <p:grpSp>
          <p:nvGrpSpPr>
            <p:cNvPr id="17" name="Google Shape;17;p2"/>
            <p:cNvGrpSpPr/>
            <p:nvPr/>
          </p:nvGrpSpPr>
          <p:grpSpPr>
            <a:xfrm>
              <a:off x="610994" y="-1001514"/>
              <a:ext cx="1870320" cy="1870320"/>
              <a:chOff x="4015500" y="-2732500"/>
              <a:chExt cx="4032600" cy="4032600"/>
            </a:xfrm>
          </p:grpSpPr>
          <p:sp>
            <p:nvSpPr>
              <p:cNvPr id="18" name="Google Shape;18;p2"/>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6681446" y="4385857"/>
              <a:ext cx="1799304" cy="436277"/>
              <a:chOff x="2599725" y="2563425"/>
              <a:chExt cx="2414525" cy="585450"/>
            </a:xfrm>
          </p:grpSpPr>
          <p:sp>
            <p:nvSpPr>
              <p:cNvPr id="29" name="Google Shape;29;p2"/>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22"/>
        <p:cNvGrpSpPr/>
        <p:nvPr/>
      </p:nvGrpSpPr>
      <p:grpSpPr>
        <a:xfrm>
          <a:off x="0" y="0"/>
          <a:ext cx="0" cy="0"/>
          <a:chOff x="0" y="0"/>
          <a:chExt cx="0" cy="0"/>
        </a:xfrm>
      </p:grpSpPr>
      <p:grpSp>
        <p:nvGrpSpPr>
          <p:cNvPr id="323" name="Google Shape;323;p15"/>
          <p:cNvGrpSpPr/>
          <p:nvPr/>
        </p:nvGrpSpPr>
        <p:grpSpPr>
          <a:xfrm>
            <a:off x="0" y="0"/>
            <a:ext cx="9144000" cy="5143500"/>
            <a:chOff x="0" y="0"/>
            <a:chExt cx="9144000" cy="5143500"/>
          </a:xfrm>
        </p:grpSpPr>
        <p:pic>
          <p:nvPicPr>
            <p:cNvPr id="324" name="Google Shape;324;p15"/>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325" name="Google Shape;325;p15"/>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326" name="Google Shape;326;p15"/>
          <p:cNvSpPr txBox="1">
            <a:spLocks noGrp="1"/>
          </p:cNvSpPr>
          <p:nvPr>
            <p:ph type="title"/>
          </p:nvPr>
        </p:nvSpPr>
        <p:spPr>
          <a:xfrm>
            <a:off x="713225" y="2486363"/>
            <a:ext cx="4452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27" name="Google Shape;327;p15"/>
          <p:cNvSpPr txBox="1">
            <a:spLocks noGrp="1"/>
          </p:cNvSpPr>
          <p:nvPr>
            <p:ph type="title" idx="2" hasCustomPrompt="1"/>
          </p:nvPr>
        </p:nvSpPr>
        <p:spPr>
          <a:xfrm>
            <a:off x="713225" y="1529413"/>
            <a:ext cx="1515900" cy="985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28" name="Google Shape;328;p15"/>
          <p:cNvSpPr txBox="1">
            <a:spLocks noGrp="1"/>
          </p:cNvSpPr>
          <p:nvPr>
            <p:ph type="subTitle" idx="1"/>
          </p:nvPr>
        </p:nvSpPr>
        <p:spPr>
          <a:xfrm>
            <a:off x="713225" y="3239088"/>
            <a:ext cx="4452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29" name="Google Shape;329;p15"/>
          <p:cNvSpPr>
            <a:spLocks noGrp="1"/>
          </p:cNvSpPr>
          <p:nvPr>
            <p:ph type="pic" idx="3"/>
          </p:nvPr>
        </p:nvSpPr>
        <p:spPr>
          <a:xfrm>
            <a:off x="5165825" y="1020450"/>
            <a:ext cx="3264900" cy="3102600"/>
          </a:xfrm>
          <a:prstGeom prst="rect">
            <a:avLst/>
          </a:prstGeom>
          <a:noFill/>
          <a:ln w="9525" cap="flat" cmpd="sng">
            <a:solidFill>
              <a:schemeClr val="dk1"/>
            </a:solidFill>
            <a:prstDash val="solid"/>
            <a:round/>
            <a:headEnd type="none" w="sm" len="sm"/>
            <a:tailEnd type="none" w="sm" len="sm"/>
          </a:ln>
        </p:spPr>
      </p:sp>
      <p:grpSp>
        <p:nvGrpSpPr>
          <p:cNvPr id="330" name="Google Shape;330;p15"/>
          <p:cNvGrpSpPr/>
          <p:nvPr/>
        </p:nvGrpSpPr>
        <p:grpSpPr>
          <a:xfrm flipH="1">
            <a:off x="1014706" y="56288"/>
            <a:ext cx="4715669" cy="5233512"/>
            <a:chOff x="1014706" y="56288"/>
            <a:chExt cx="4715669" cy="5233512"/>
          </a:xfrm>
        </p:grpSpPr>
        <p:pic>
          <p:nvPicPr>
            <p:cNvPr id="331" name="Google Shape;331;p15"/>
            <p:cNvPicPr preferRelativeResize="0"/>
            <p:nvPr/>
          </p:nvPicPr>
          <p:blipFill>
            <a:blip r:embed="rId4">
              <a:alphaModFix/>
            </a:blip>
            <a:stretch>
              <a:fillRect/>
            </a:stretch>
          </p:blipFill>
          <p:spPr>
            <a:xfrm>
              <a:off x="4644300" y="4566600"/>
              <a:ext cx="1086075" cy="723200"/>
            </a:xfrm>
            <a:prstGeom prst="rect">
              <a:avLst/>
            </a:prstGeom>
            <a:noFill/>
            <a:ln>
              <a:noFill/>
            </a:ln>
          </p:spPr>
        </p:pic>
        <p:pic>
          <p:nvPicPr>
            <p:cNvPr id="332" name="Google Shape;332;p15"/>
            <p:cNvPicPr preferRelativeResize="0"/>
            <p:nvPr/>
          </p:nvPicPr>
          <p:blipFill>
            <a:blip r:embed="rId5">
              <a:alphaModFix/>
            </a:blip>
            <a:stretch>
              <a:fillRect/>
            </a:stretch>
          </p:blipFill>
          <p:spPr>
            <a:xfrm>
              <a:off x="1014706" y="56288"/>
              <a:ext cx="912948" cy="793163"/>
            </a:xfrm>
            <a:prstGeom prst="rect">
              <a:avLst/>
            </a:prstGeom>
            <a:noFill/>
            <a:ln>
              <a:noFill/>
            </a:ln>
          </p:spPr>
        </p:pic>
      </p:grpSp>
      <p:grpSp>
        <p:nvGrpSpPr>
          <p:cNvPr id="333" name="Google Shape;333;p15"/>
          <p:cNvGrpSpPr/>
          <p:nvPr/>
        </p:nvGrpSpPr>
        <p:grpSpPr>
          <a:xfrm>
            <a:off x="-740132" y="-360156"/>
            <a:ext cx="9740694" cy="5751884"/>
            <a:chOff x="-740132" y="-360156"/>
            <a:chExt cx="9740694" cy="5751884"/>
          </a:xfrm>
        </p:grpSpPr>
        <p:grpSp>
          <p:nvGrpSpPr>
            <p:cNvPr id="334" name="Google Shape;334;p15"/>
            <p:cNvGrpSpPr/>
            <p:nvPr/>
          </p:nvGrpSpPr>
          <p:grpSpPr>
            <a:xfrm rot="5400000">
              <a:off x="7882771" y="321357"/>
              <a:ext cx="1799304" cy="436277"/>
              <a:chOff x="2599725" y="2563425"/>
              <a:chExt cx="2414525" cy="585450"/>
            </a:xfrm>
          </p:grpSpPr>
          <p:sp>
            <p:nvSpPr>
              <p:cNvPr id="335" name="Google Shape;335;p15"/>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5"/>
            <p:cNvGrpSpPr/>
            <p:nvPr/>
          </p:nvGrpSpPr>
          <p:grpSpPr>
            <a:xfrm rot="-5400000">
              <a:off x="-740132" y="3931524"/>
              <a:ext cx="1460204" cy="1460204"/>
              <a:chOff x="4015500" y="-2732500"/>
              <a:chExt cx="4032600" cy="4032600"/>
            </a:xfrm>
          </p:grpSpPr>
          <p:sp>
            <p:nvSpPr>
              <p:cNvPr id="340" name="Google Shape;340;p15"/>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50"/>
        <p:cNvGrpSpPr/>
        <p:nvPr/>
      </p:nvGrpSpPr>
      <p:grpSpPr>
        <a:xfrm>
          <a:off x="0" y="0"/>
          <a:ext cx="0" cy="0"/>
          <a:chOff x="0" y="0"/>
          <a:chExt cx="0" cy="0"/>
        </a:xfrm>
      </p:grpSpPr>
      <p:pic>
        <p:nvPicPr>
          <p:cNvPr id="351" name="Google Shape;351;p16"/>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352" name="Google Shape;352;p16"/>
          <p:cNvPicPr preferRelativeResize="0"/>
          <p:nvPr/>
        </p:nvPicPr>
        <p:blipFill>
          <a:blip r:embed="rId3">
            <a:alphaModFix amt="20000"/>
          </a:blip>
          <a:stretch>
            <a:fillRect/>
          </a:stretch>
        </p:blipFill>
        <p:spPr>
          <a:xfrm>
            <a:off x="0" y="13"/>
            <a:ext cx="9144000" cy="5143470"/>
          </a:xfrm>
          <a:prstGeom prst="rect">
            <a:avLst/>
          </a:prstGeom>
          <a:noFill/>
          <a:ln>
            <a:noFill/>
          </a:ln>
        </p:spPr>
      </p:pic>
      <p:sp>
        <p:nvSpPr>
          <p:cNvPr id="353" name="Google Shape;353;p16"/>
          <p:cNvSpPr txBox="1">
            <a:spLocks noGrp="1"/>
          </p:cNvSpPr>
          <p:nvPr>
            <p:ph type="title"/>
          </p:nvPr>
        </p:nvSpPr>
        <p:spPr>
          <a:xfrm>
            <a:off x="3103650" y="727113"/>
            <a:ext cx="4452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4" name="Google Shape;354;p16"/>
          <p:cNvSpPr txBox="1">
            <a:spLocks noGrp="1"/>
          </p:cNvSpPr>
          <p:nvPr>
            <p:ph type="title" idx="2" hasCustomPrompt="1"/>
          </p:nvPr>
        </p:nvSpPr>
        <p:spPr>
          <a:xfrm>
            <a:off x="1587750" y="727125"/>
            <a:ext cx="1515900" cy="11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5" name="Google Shape;355;p16"/>
          <p:cNvSpPr txBox="1">
            <a:spLocks noGrp="1"/>
          </p:cNvSpPr>
          <p:nvPr>
            <p:ph type="subTitle" idx="1"/>
          </p:nvPr>
        </p:nvSpPr>
        <p:spPr>
          <a:xfrm>
            <a:off x="3103650" y="1479838"/>
            <a:ext cx="4452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6" name="Google Shape;356;p16"/>
          <p:cNvSpPr>
            <a:spLocks noGrp="1"/>
          </p:cNvSpPr>
          <p:nvPr>
            <p:ph type="pic" idx="3"/>
          </p:nvPr>
        </p:nvSpPr>
        <p:spPr>
          <a:xfrm>
            <a:off x="1759050" y="2210100"/>
            <a:ext cx="5625900" cy="2298300"/>
          </a:xfrm>
          <a:prstGeom prst="rect">
            <a:avLst/>
          </a:prstGeom>
          <a:noFill/>
          <a:ln w="9525" cap="flat" cmpd="sng">
            <a:solidFill>
              <a:schemeClr val="dk1"/>
            </a:solidFill>
            <a:prstDash val="solid"/>
            <a:round/>
            <a:headEnd type="none" w="sm" len="sm"/>
            <a:tailEnd type="none" w="sm" len="sm"/>
          </a:ln>
        </p:spPr>
      </p:sp>
      <p:grpSp>
        <p:nvGrpSpPr>
          <p:cNvPr id="357" name="Google Shape;357;p16"/>
          <p:cNvGrpSpPr/>
          <p:nvPr/>
        </p:nvGrpSpPr>
        <p:grpSpPr>
          <a:xfrm>
            <a:off x="6" y="86260"/>
            <a:ext cx="9001334" cy="1948103"/>
            <a:chOff x="6" y="86260"/>
            <a:chExt cx="9001334" cy="1948103"/>
          </a:xfrm>
        </p:grpSpPr>
        <p:pic>
          <p:nvPicPr>
            <p:cNvPr id="358" name="Google Shape;358;p16"/>
            <p:cNvPicPr preferRelativeResize="0"/>
            <p:nvPr/>
          </p:nvPicPr>
          <p:blipFill>
            <a:blip r:embed="rId4">
              <a:alphaModFix/>
            </a:blip>
            <a:stretch>
              <a:fillRect/>
            </a:stretch>
          </p:blipFill>
          <p:spPr>
            <a:xfrm>
              <a:off x="6" y="1241200"/>
              <a:ext cx="912948" cy="793163"/>
            </a:xfrm>
            <a:prstGeom prst="rect">
              <a:avLst/>
            </a:prstGeom>
            <a:noFill/>
            <a:ln>
              <a:noFill/>
            </a:ln>
          </p:spPr>
        </p:pic>
        <p:pic>
          <p:nvPicPr>
            <p:cNvPr id="359" name="Google Shape;359;p16"/>
            <p:cNvPicPr preferRelativeResize="0"/>
            <p:nvPr/>
          </p:nvPicPr>
          <p:blipFill>
            <a:blip r:embed="rId5">
              <a:alphaModFix/>
            </a:blip>
            <a:stretch>
              <a:fillRect/>
            </a:stretch>
          </p:blipFill>
          <p:spPr>
            <a:xfrm>
              <a:off x="7787313" y="86260"/>
              <a:ext cx="1214027" cy="906472"/>
            </a:xfrm>
            <a:prstGeom prst="rect">
              <a:avLst/>
            </a:prstGeom>
            <a:noFill/>
            <a:ln>
              <a:noFill/>
            </a:ln>
          </p:spPr>
        </p:pic>
      </p:grpSp>
      <p:grpSp>
        <p:nvGrpSpPr>
          <p:cNvPr id="360" name="Google Shape;360;p16"/>
          <p:cNvGrpSpPr/>
          <p:nvPr/>
        </p:nvGrpSpPr>
        <p:grpSpPr>
          <a:xfrm>
            <a:off x="-736160" y="3083843"/>
            <a:ext cx="9737522" cy="1826593"/>
            <a:chOff x="-736160" y="3083843"/>
            <a:chExt cx="9737522" cy="1826593"/>
          </a:xfrm>
        </p:grpSpPr>
        <p:grpSp>
          <p:nvGrpSpPr>
            <p:cNvPr id="361" name="Google Shape;361;p16"/>
            <p:cNvGrpSpPr/>
            <p:nvPr/>
          </p:nvGrpSpPr>
          <p:grpSpPr>
            <a:xfrm rot="-5400000">
              <a:off x="-736160" y="3083843"/>
              <a:ext cx="1460204" cy="1460204"/>
              <a:chOff x="4015500" y="-2732500"/>
              <a:chExt cx="4032600" cy="4032600"/>
            </a:xfrm>
          </p:grpSpPr>
          <p:sp>
            <p:nvSpPr>
              <p:cNvPr id="362" name="Google Shape;362;p16"/>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6"/>
            <p:cNvGrpSpPr/>
            <p:nvPr/>
          </p:nvGrpSpPr>
          <p:grpSpPr>
            <a:xfrm rot="5400000">
              <a:off x="7883571" y="3792645"/>
              <a:ext cx="1799304" cy="436277"/>
              <a:chOff x="2599725" y="2563425"/>
              <a:chExt cx="2414525" cy="585450"/>
            </a:xfrm>
          </p:grpSpPr>
          <p:sp>
            <p:nvSpPr>
              <p:cNvPr id="373" name="Google Shape;373;p16"/>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_1">
    <p:spTree>
      <p:nvGrpSpPr>
        <p:cNvPr id="1" name="Shape 377"/>
        <p:cNvGrpSpPr/>
        <p:nvPr/>
      </p:nvGrpSpPr>
      <p:grpSpPr>
        <a:xfrm>
          <a:off x="0" y="0"/>
          <a:ext cx="0" cy="0"/>
          <a:chOff x="0" y="0"/>
          <a:chExt cx="0" cy="0"/>
        </a:xfrm>
      </p:grpSpPr>
      <p:grpSp>
        <p:nvGrpSpPr>
          <p:cNvPr id="378" name="Google Shape;378;p17"/>
          <p:cNvGrpSpPr/>
          <p:nvPr/>
        </p:nvGrpSpPr>
        <p:grpSpPr>
          <a:xfrm>
            <a:off x="0" y="0"/>
            <a:ext cx="9144000" cy="5143500"/>
            <a:chOff x="0" y="0"/>
            <a:chExt cx="9144000" cy="5143500"/>
          </a:xfrm>
        </p:grpSpPr>
        <p:pic>
          <p:nvPicPr>
            <p:cNvPr id="379" name="Google Shape;379;p17"/>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380" name="Google Shape;380;p17"/>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381" name="Google Shape;381;p17"/>
          <p:cNvSpPr txBox="1">
            <a:spLocks noGrp="1"/>
          </p:cNvSpPr>
          <p:nvPr>
            <p:ph type="title"/>
          </p:nvPr>
        </p:nvSpPr>
        <p:spPr>
          <a:xfrm>
            <a:off x="2135550" y="2970625"/>
            <a:ext cx="4872900" cy="103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382" name="Google Shape;382;p17"/>
          <p:cNvSpPr txBox="1">
            <a:spLocks noGrp="1"/>
          </p:cNvSpPr>
          <p:nvPr>
            <p:ph type="subTitle" idx="1"/>
          </p:nvPr>
        </p:nvSpPr>
        <p:spPr>
          <a:xfrm>
            <a:off x="2135550" y="39329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7"/>
          <p:cNvSpPr>
            <a:spLocks noGrp="1"/>
          </p:cNvSpPr>
          <p:nvPr>
            <p:ph type="pic" idx="2"/>
          </p:nvPr>
        </p:nvSpPr>
        <p:spPr>
          <a:xfrm>
            <a:off x="2202375" y="539500"/>
            <a:ext cx="4739100" cy="2298300"/>
          </a:xfrm>
          <a:prstGeom prst="rect">
            <a:avLst/>
          </a:prstGeom>
          <a:noFill/>
          <a:ln w="9525" cap="flat" cmpd="sng">
            <a:solidFill>
              <a:schemeClr val="dk1"/>
            </a:solidFill>
            <a:prstDash val="solid"/>
            <a:round/>
            <a:headEnd type="none" w="sm" len="sm"/>
            <a:tailEnd type="none" w="sm" len="sm"/>
          </a:ln>
        </p:spPr>
      </p:sp>
      <p:grpSp>
        <p:nvGrpSpPr>
          <p:cNvPr id="384" name="Google Shape;384;p17"/>
          <p:cNvGrpSpPr/>
          <p:nvPr/>
        </p:nvGrpSpPr>
        <p:grpSpPr>
          <a:xfrm>
            <a:off x="-421160" y="2703975"/>
            <a:ext cx="9447041" cy="909709"/>
            <a:chOff x="-421160" y="2703975"/>
            <a:chExt cx="9447041" cy="909709"/>
          </a:xfrm>
        </p:grpSpPr>
        <p:pic>
          <p:nvPicPr>
            <p:cNvPr id="385" name="Google Shape;385;p17"/>
            <p:cNvPicPr preferRelativeResize="0"/>
            <p:nvPr/>
          </p:nvPicPr>
          <p:blipFill>
            <a:blip r:embed="rId4">
              <a:alphaModFix/>
            </a:blip>
            <a:stretch>
              <a:fillRect/>
            </a:stretch>
          </p:blipFill>
          <p:spPr>
            <a:xfrm>
              <a:off x="8015240" y="2877046"/>
              <a:ext cx="1010641" cy="683091"/>
            </a:xfrm>
            <a:prstGeom prst="rect">
              <a:avLst/>
            </a:prstGeom>
            <a:noFill/>
            <a:ln>
              <a:noFill/>
            </a:ln>
          </p:spPr>
        </p:pic>
        <p:pic>
          <p:nvPicPr>
            <p:cNvPr id="386" name="Google Shape;386;p17"/>
            <p:cNvPicPr preferRelativeResize="0"/>
            <p:nvPr/>
          </p:nvPicPr>
          <p:blipFill>
            <a:blip r:embed="rId5">
              <a:alphaModFix/>
            </a:blip>
            <a:stretch>
              <a:fillRect/>
            </a:stretch>
          </p:blipFill>
          <p:spPr>
            <a:xfrm>
              <a:off x="-421160" y="2703975"/>
              <a:ext cx="1366185" cy="909709"/>
            </a:xfrm>
            <a:prstGeom prst="rect">
              <a:avLst/>
            </a:prstGeom>
            <a:noFill/>
            <a:ln>
              <a:noFill/>
            </a:ln>
          </p:spPr>
        </p:pic>
      </p:grpSp>
      <p:grpSp>
        <p:nvGrpSpPr>
          <p:cNvPr id="387" name="Google Shape;387;p17"/>
          <p:cNvGrpSpPr/>
          <p:nvPr/>
        </p:nvGrpSpPr>
        <p:grpSpPr>
          <a:xfrm>
            <a:off x="100506" y="4385870"/>
            <a:ext cx="9006844" cy="1486756"/>
            <a:chOff x="100506" y="4385870"/>
            <a:chExt cx="9006844" cy="1486756"/>
          </a:xfrm>
        </p:grpSpPr>
        <p:grpSp>
          <p:nvGrpSpPr>
            <p:cNvPr id="388" name="Google Shape;388;p17"/>
            <p:cNvGrpSpPr/>
            <p:nvPr/>
          </p:nvGrpSpPr>
          <p:grpSpPr>
            <a:xfrm>
              <a:off x="7308046" y="4385870"/>
              <a:ext cx="1799304" cy="436277"/>
              <a:chOff x="2599725" y="2563425"/>
              <a:chExt cx="2414525" cy="585450"/>
            </a:xfrm>
          </p:grpSpPr>
          <p:sp>
            <p:nvSpPr>
              <p:cNvPr id="389" name="Google Shape;389;p17"/>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7"/>
            <p:cNvGrpSpPr/>
            <p:nvPr/>
          </p:nvGrpSpPr>
          <p:grpSpPr>
            <a:xfrm rot="10800000">
              <a:off x="100506" y="4412421"/>
              <a:ext cx="1460204" cy="1460204"/>
              <a:chOff x="4015500" y="-2732500"/>
              <a:chExt cx="4032600" cy="4032600"/>
            </a:xfrm>
          </p:grpSpPr>
          <p:sp>
            <p:nvSpPr>
              <p:cNvPr id="394" name="Google Shape;394;p17"/>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10"/>
        <p:cNvGrpSpPr/>
        <p:nvPr/>
      </p:nvGrpSpPr>
      <p:grpSpPr>
        <a:xfrm>
          <a:off x="0" y="0"/>
          <a:ext cx="0" cy="0"/>
          <a:chOff x="0" y="0"/>
          <a:chExt cx="0" cy="0"/>
        </a:xfrm>
      </p:grpSpPr>
      <p:grpSp>
        <p:nvGrpSpPr>
          <p:cNvPr id="511" name="Google Shape;511;p22"/>
          <p:cNvGrpSpPr/>
          <p:nvPr/>
        </p:nvGrpSpPr>
        <p:grpSpPr>
          <a:xfrm>
            <a:off x="0" y="0"/>
            <a:ext cx="9144000" cy="5143500"/>
            <a:chOff x="0" y="0"/>
            <a:chExt cx="9144000" cy="5143500"/>
          </a:xfrm>
        </p:grpSpPr>
        <p:pic>
          <p:nvPicPr>
            <p:cNvPr id="512" name="Google Shape;512;p22"/>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513" name="Google Shape;513;p22"/>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514" name="Google Shape;514;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15" name="Google Shape;515;p22"/>
          <p:cNvSpPr txBox="1">
            <a:spLocks noGrp="1"/>
          </p:cNvSpPr>
          <p:nvPr>
            <p:ph type="subTitle" idx="1"/>
          </p:nvPr>
        </p:nvSpPr>
        <p:spPr>
          <a:xfrm>
            <a:off x="5006099"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6" name="Google Shape;516;p22"/>
          <p:cNvSpPr txBox="1">
            <a:spLocks noGrp="1"/>
          </p:cNvSpPr>
          <p:nvPr>
            <p:ph type="subTitle" idx="2"/>
          </p:nvPr>
        </p:nvSpPr>
        <p:spPr>
          <a:xfrm>
            <a:off x="1632300"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2"/>
          <p:cNvSpPr txBox="1">
            <a:spLocks noGrp="1"/>
          </p:cNvSpPr>
          <p:nvPr>
            <p:ph type="subTitle" idx="3"/>
          </p:nvPr>
        </p:nvSpPr>
        <p:spPr>
          <a:xfrm>
            <a:off x="1632300" y="35436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518" name="Google Shape;518;p22"/>
          <p:cNvSpPr txBox="1">
            <a:spLocks noGrp="1"/>
          </p:cNvSpPr>
          <p:nvPr>
            <p:ph type="subTitle" idx="4"/>
          </p:nvPr>
        </p:nvSpPr>
        <p:spPr>
          <a:xfrm>
            <a:off x="5006100" y="354367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519" name="Google Shape;519;p22"/>
          <p:cNvSpPr>
            <a:spLocks noGrp="1"/>
          </p:cNvSpPr>
          <p:nvPr>
            <p:ph type="pic" idx="5"/>
          </p:nvPr>
        </p:nvSpPr>
        <p:spPr>
          <a:xfrm>
            <a:off x="2024188" y="1225950"/>
            <a:ext cx="1721700" cy="2281500"/>
          </a:xfrm>
          <a:prstGeom prst="rect">
            <a:avLst/>
          </a:prstGeom>
          <a:noFill/>
          <a:ln w="9525" cap="flat" cmpd="sng">
            <a:solidFill>
              <a:schemeClr val="dk1"/>
            </a:solidFill>
            <a:prstDash val="solid"/>
            <a:round/>
            <a:headEnd type="none" w="sm" len="sm"/>
            <a:tailEnd type="none" w="sm" len="sm"/>
          </a:ln>
        </p:spPr>
      </p:sp>
      <p:sp>
        <p:nvSpPr>
          <p:cNvPr id="520" name="Google Shape;520;p22"/>
          <p:cNvSpPr>
            <a:spLocks noGrp="1"/>
          </p:cNvSpPr>
          <p:nvPr>
            <p:ph type="pic" idx="6"/>
          </p:nvPr>
        </p:nvSpPr>
        <p:spPr>
          <a:xfrm>
            <a:off x="5397988" y="1225950"/>
            <a:ext cx="1721700" cy="2281500"/>
          </a:xfrm>
          <a:prstGeom prst="rect">
            <a:avLst/>
          </a:prstGeom>
          <a:noFill/>
          <a:ln w="9525" cap="flat" cmpd="sng">
            <a:solidFill>
              <a:schemeClr val="dk1"/>
            </a:solidFill>
            <a:prstDash val="solid"/>
            <a:round/>
            <a:headEnd type="none" w="sm" len="sm"/>
            <a:tailEnd type="none" w="sm" len="sm"/>
          </a:ln>
        </p:spPr>
      </p:sp>
      <p:grpSp>
        <p:nvGrpSpPr>
          <p:cNvPr id="521" name="Google Shape;521;p22"/>
          <p:cNvGrpSpPr/>
          <p:nvPr/>
        </p:nvGrpSpPr>
        <p:grpSpPr>
          <a:xfrm>
            <a:off x="-500937" y="806585"/>
            <a:ext cx="9799828" cy="2019828"/>
            <a:chOff x="-500937" y="806585"/>
            <a:chExt cx="9799828" cy="2019828"/>
          </a:xfrm>
        </p:grpSpPr>
        <p:pic>
          <p:nvPicPr>
            <p:cNvPr id="522" name="Google Shape;522;p22"/>
            <p:cNvPicPr preferRelativeResize="0"/>
            <p:nvPr/>
          </p:nvPicPr>
          <p:blipFill>
            <a:blip r:embed="rId4">
              <a:alphaModFix/>
            </a:blip>
            <a:stretch>
              <a:fillRect/>
            </a:stretch>
          </p:blipFill>
          <p:spPr>
            <a:xfrm flipH="1">
              <a:off x="8385943" y="2033250"/>
              <a:ext cx="912948" cy="793163"/>
            </a:xfrm>
            <a:prstGeom prst="rect">
              <a:avLst/>
            </a:prstGeom>
            <a:noFill/>
            <a:ln>
              <a:noFill/>
            </a:ln>
          </p:spPr>
        </p:pic>
        <p:pic>
          <p:nvPicPr>
            <p:cNvPr id="523" name="Google Shape;523;p22"/>
            <p:cNvPicPr preferRelativeResize="0"/>
            <p:nvPr/>
          </p:nvPicPr>
          <p:blipFill>
            <a:blip r:embed="rId5">
              <a:alphaModFix/>
            </a:blip>
            <a:stretch>
              <a:fillRect/>
            </a:stretch>
          </p:blipFill>
          <p:spPr>
            <a:xfrm>
              <a:off x="-500937" y="806585"/>
              <a:ext cx="1214027" cy="906472"/>
            </a:xfrm>
            <a:prstGeom prst="rect">
              <a:avLst/>
            </a:prstGeom>
            <a:noFill/>
            <a:ln>
              <a:noFill/>
            </a:ln>
          </p:spPr>
        </p:pic>
      </p:grpSp>
      <p:grpSp>
        <p:nvGrpSpPr>
          <p:cNvPr id="524" name="Google Shape;524;p22"/>
          <p:cNvGrpSpPr/>
          <p:nvPr/>
        </p:nvGrpSpPr>
        <p:grpSpPr>
          <a:xfrm>
            <a:off x="97771" y="-732701"/>
            <a:ext cx="9488823" cy="5773086"/>
            <a:chOff x="97771" y="-732701"/>
            <a:chExt cx="9488823" cy="5773086"/>
          </a:xfrm>
        </p:grpSpPr>
        <p:grpSp>
          <p:nvGrpSpPr>
            <p:cNvPr id="525" name="Google Shape;525;p22"/>
            <p:cNvGrpSpPr/>
            <p:nvPr/>
          </p:nvGrpSpPr>
          <p:grpSpPr>
            <a:xfrm>
              <a:off x="97771" y="4604107"/>
              <a:ext cx="1799304" cy="436277"/>
              <a:chOff x="2599725" y="2563425"/>
              <a:chExt cx="2414525" cy="585450"/>
            </a:xfrm>
          </p:grpSpPr>
          <p:sp>
            <p:nvSpPr>
              <p:cNvPr id="526" name="Google Shape;526;p22"/>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2"/>
            <p:cNvGrpSpPr/>
            <p:nvPr/>
          </p:nvGrpSpPr>
          <p:grpSpPr>
            <a:xfrm>
              <a:off x="8126390" y="-732701"/>
              <a:ext cx="1460204" cy="1460204"/>
              <a:chOff x="4015500" y="-2732500"/>
              <a:chExt cx="4032600" cy="4032600"/>
            </a:xfrm>
          </p:grpSpPr>
          <p:sp>
            <p:nvSpPr>
              <p:cNvPr id="531" name="Google Shape;531;p22"/>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1_1_1">
    <p:spTree>
      <p:nvGrpSpPr>
        <p:cNvPr id="1" name="Shape 596"/>
        <p:cNvGrpSpPr/>
        <p:nvPr/>
      </p:nvGrpSpPr>
      <p:grpSpPr>
        <a:xfrm>
          <a:off x="0" y="0"/>
          <a:ext cx="0" cy="0"/>
          <a:chOff x="0" y="0"/>
          <a:chExt cx="0" cy="0"/>
        </a:xfrm>
      </p:grpSpPr>
      <p:grpSp>
        <p:nvGrpSpPr>
          <p:cNvPr id="597" name="Google Shape;597;p25"/>
          <p:cNvGrpSpPr/>
          <p:nvPr/>
        </p:nvGrpSpPr>
        <p:grpSpPr>
          <a:xfrm>
            <a:off x="0" y="0"/>
            <a:ext cx="9144000" cy="5143500"/>
            <a:chOff x="0" y="0"/>
            <a:chExt cx="9144000" cy="5143500"/>
          </a:xfrm>
        </p:grpSpPr>
        <p:pic>
          <p:nvPicPr>
            <p:cNvPr id="598" name="Google Shape;598;p25"/>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599" name="Google Shape;599;p25"/>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600" name="Google Shape;600;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25"/>
          <p:cNvSpPr txBox="1">
            <a:spLocks noGrp="1"/>
          </p:cNvSpPr>
          <p:nvPr>
            <p:ph type="subTitle" idx="1"/>
          </p:nvPr>
        </p:nvSpPr>
        <p:spPr>
          <a:xfrm>
            <a:off x="5015098" y="1634425"/>
            <a:ext cx="3160800" cy="271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2" name="Google Shape;602;p25"/>
          <p:cNvSpPr txBox="1">
            <a:spLocks noGrp="1"/>
          </p:cNvSpPr>
          <p:nvPr>
            <p:ph type="subTitle" idx="2"/>
          </p:nvPr>
        </p:nvSpPr>
        <p:spPr>
          <a:xfrm>
            <a:off x="968300" y="1634425"/>
            <a:ext cx="3160800" cy="271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03" name="Google Shape;603;p25"/>
          <p:cNvGrpSpPr/>
          <p:nvPr/>
        </p:nvGrpSpPr>
        <p:grpSpPr>
          <a:xfrm>
            <a:off x="429415" y="76208"/>
            <a:ext cx="8543014" cy="5107855"/>
            <a:chOff x="429415" y="76208"/>
            <a:chExt cx="8543014" cy="5107855"/>
          </a:xfrm>
        </p:grpSpPr>
        <p:pic>
          <p:nvPicPr>
            <p:cNvPr id="604" name="Google Shape;604;p25"/>
            <p:cNvPicPr preferRelativeResize="0"/>
            <p:nvPr/>
          </p:nvPicPr>
          <p:blipFill>
            <a:blip r:embed="rId4">
              <a:alphaModFix/>
            </a:blip>
            <a:stretch>
              <a:fillRect/>
            </a:stretch>
          </p:blipFill>
          <p:spPr>
            <a:xfrm>
              <a:off x="8059481" y="4390900"/>
              <a:ext cx="912948" cy="793163"/>
            </a:xfrm>
            <a:prstGeom prst="rect">
              <a:avLst/>
            </a:prstGeom>
            <a:noFill/>
            <a:ln>
              <a:noFill/>
            </a:ln>
          </p:spPr>
        </p:pic>
        <p:pic>
          <p:nvPicPr>
            <p:cNvPr id="605" name="Google Shape;605;p25"/>
            <p:cNvPicPr preferRelativeResize="0"/>
            <p:nvPr/>
          </p:nvPicPr>
          <p:blipFill>
            <a:blip r:embed="rId5">
              <a:alphaModFix/>
            </a:blip>
            <a:stretch>
              <a:fillRect/>
            </a:stretch>
          </p:blipFill>
          <p:spPr>
            <a:xfrm>
              <a:off x="429415" y="76208"/>
              <a:ext cx="1010641" cy="683091"/>
            </a:xfrm>
            <a:prstGeom prst="rect">
              <a:avLst/>
            </a:prstGeom>
            <a:noFill/>
            <a:ln>
              <a:noFill/>
            </a:ln>
          </p:spPr>
        </p:pic>
      </p:grpSp>
      <p:grpSp>
        <p:nvGrpSpPr>
          <p:cNvPr id="606" name="Google Shape;606;p25"/>
          <p:cNvGrpSpPr/>
          <p:nvPr/>
        </p:nvGrpSpPr>
        <p:grpSpPr>
          <a:xfrm>
            <a:off x="-350794" y="610219"/>
            <a:ext cx="9380556" cy="5328782"/>
            <a:chOff x="-350794" y="610219"/>
            <a:chExt cx="9380556" cy="5328782"/>
          </a:xfrm>
        </p:grpSpPr>
        <p:grpSp>
          <p:nvGrpSpPr>
            <p:cNvPr id="607" name="Google Shape;607;p25"/>
            <p:cNvGrpSpPr/>
            <p:nvPr/>
          </p:nvGrpSpPr>
          <p:grpSpPr>
            <a:xfrm rot="10800000">
              <a:off x="-350794" y="4478796"/>
              <a:ext cx="1460204" cy="1460204"/>
              <a:chOff x="4015500" y="-2732500"/>
              <a:chExt cx="4032600" cy="4032600"/>
            </a:xfrm>
          </p:grpSpPr>
          <p:sp>
            <p:nvSpPr>
              <p:cNvPr id="608" name="Google Shape;608;p25"/>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5"/>
            <p:cNvGrpSpPr/>
            <p:nvPr/>
          </p:nvGrpSpPr>
          <p:grpSpPr>
            <a:xfrm rot="5400000">
              <a:off x="7911971" y="1291732"/>
              <a:ext cx="1799304" cy="436277"/>
              <a:chOff x="2599725" y="2563425"/>
              <a:chExt cx="2414525" cy="585450"/>
            </a:xfrm>
          </p:grpSpPr>
          <p:sp>
            <p:nvSpPr>
              <p:cNvPr id="619" name="Google Shape;619;p25"/>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5"/>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23"/>
        <p:cNvGrpSpPr/>
        <p:nvPr/>
      </p:nvGrpSpPr>
      <p:grpSpPr>
        <a:xfrm>
          <a:off x="0" y="0"/>
          <a:ext cx="0" cy="0"/>
          <a:chOff x="0" y="0"/>
          <a:chExt cx="0" cy="0"/>
        </a:xfrm>
      </p:grpSpPr>
      <p:grpSp>
        <p:nvGrpSpPr>
          <p:cNvPr id="624" name="Google Shape;624;p26"/>
          <p:cNvGrpSpPr/>
          <p:nvPr/>
        </p:nvGrpSpPr>
        <p:grpSpPr>
          <a:xfrm>
            <a:off x="0" y="0"/>
            <a:ext cx="9144000" cy="5143500"/>
            <a:chOff x="0" y="0"/>
            <a:chExt cx="9144000" cy="5143500"/>
          </a:xfrm>
        </p:grpSpPr>
        <p:pic>
          <p:nvPicPr>
            <p:cNvPr id="625" name="Google Shape;625;p26"/>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626" name="Google Shape;626;p26"/>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627" name="Google Shape;627;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8" name="Google Shape;628;p26"/>
          <p:cNvSpPr txBox="1">
            <a:spLocks noGrp="1"/>
          </p:cNvSpPr>
          <p:nvPr>
            <p:ph type="subTitle" idx="1"/>
          </p:nvPr>
        </p:nvSpPr>
        <p:spPr>
          <a:xfrm>
            <a:off x="795576" y="2599727"/>
            <a:ext cx="2260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9" name="Google Shape;629;p26"/>
          <p:cNvSpPr txBox="1">
            <a:spLocks noGrp="1"/>
          </p:cNvSpPr>
          <p:nvPr>
            <p:ph type="subTitle" idx="2"/>
          </p:nvPr>
        </p:nvSpPr>
        <p:spPr>
          <a:xfrm>
            <a:off x="3441839" y="2599727"/>
            <a:ext cx="2260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0" name="Google Shape;630;p26"/>
          <p:cNvSpPr txBox="1">
            <a:spLocks noGrp="1"/>
          </p:cNvSpPr>
          <p:nvPr>
            <p:ph type="subTitle" idx="3"/>
          </p:nvPr>
        </p:nvSpPr>
        <p:spPr>
          <a:xfrm>
            <a:off x="6088103" y="2599727"/>
            <a:ext cx="22602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1" name="Google Shape;631;p26"/>
          <p:cNvSpPr txBox="1">
            <a:spLocks noGrp="1"/>
          </p:cNvSpPr>
          <p:nvPr>
            <p:ph type="subTitle" idx="4"/>
          </p:nvPr>
        </p:nvSpPr>
        <p:spPr>
          <a:xfrm>
            <a:off x="795575" y="2145150"/>
            <a:ext cx="2260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632" name="Google Shape;632;p26"/>
          <p:cNvSpPr txBox="1">
            <a:spLocks noGrp="1"/>
          </p:cNvSpPr>
          <p:nvPr>
            <p:ph type="subTitle" idx="5"/>
          </p:nvPr>
        </p:nvSpPr>
        <p:spPr>
          <a:xfrm>
            <a:off x="3441839" y="2145150"/>
            <a:ext cx="2260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633" name="Google Shape;633;p26"/>
          <p:cNvSpPr txBox="1">
            <a:spLocks noGrp="1"/>
          </p:cNvSpPr>
          <p:nvPr>
            <p:ph type="subTitle" idx="6"/>
          </p:nvPr>
        </p:nvSpPr>
        <p:spPr>
          <a:xfrm>
            <a:off x="6088103" y="2145150"/>
            <a:ext cx="22602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grpSp>
        <p:nvGrpSpPr>
          <p:cNvPr id="634" name="Google Shape;634;p26"/>
          <p:cNvGrpSpPr/>
          <p:nvPr/>
        </p:nvGrpSpPr>
        <p:grpSpPr>
          <a:xfrm>
            <a:off x="-500937" y="730385"/>
            <a:ext cx="9432078" cy="4433978"/>
            <a:chOff x="-500937" y="730385"/>
            <a:chExt cx="9432078" cy="4433978"/>
          </a:xfrm>
        </p:grpSpPr>
        <p:pic>
          <p:nvPicPr>
            <p:cNvPr id="635" name="Google Shape;635;p26"/>
            <p:cNvPicPr preferRelativeResize="0"/>
            <p:nvPr/>
          </p:nvPicPr>
          <p:blipFill>
            <a:blip r:embed="rId4">
              <a:alphaModFix/>
            </a:blip>
            <a:stretch>
              <a:fillRect/>
            </a:stretch>
          </p:blipFill>
          <p:spPr>
            <a:xfrm>
              <a:off x="8018193" y="4371200"/>
              <a:ext cx="912948" cy="793163"/>
            </a:xfrm>
            <a:prstGeom prst="rect">
              <a:avLst/>
            </a:prstGeom>
            <a:noFill/>
            <a:ln>
              <a:noFill/>
            </a:ln>
          </p:spPr>
        </p:pic>
        <p:pic>
          <p:nvPicPr>
            <p:cNvPr id="636" name="Google Shape;636;p26"/>
            <p:cNvPicPr preferRelativeResize="0"/>
            <p:nvPr/>
          </p:nvPicPr>
          <p:blipFill>
            <a:blip r:embed="rId5">
              <a:alphaModFix/>
            </a:blip>
            <a:stretch>
              <a:fillRect/>
            </a:stretch>
          </p:blipFill>
          <p:spPr>
            <a:xfrm>
              <a:off x="-500937" y="730385"/>
              <a:ext cx="1214027" cy="906472"/>
            </a:xfrm>
            <a:prstGeom prst="rect">
              <a:avLst/>
            </a:prstGeom>
            <a:noFill/>
            <a:ln>
              <a:noFill/>
            </a:ln>
          </p:spPr>
        </p:pic>
      </p:grpSp>
      <p:grpSp>
        <p:nvGrpSpPr>
          <p:cNvPr id="637" name="Google Shape;637;p26"/>
          <p:cNvGrpSpPr/>
          <p:nvPr/>
        </p:nvGrpSpPr>
        <p:grpSpPr>
          <a:xfrm>
            <a:off x="97771" y="-732701"/>
            <a:ext cx="9488823" cy="5773086"/>
            <a:chOff x="97771" y="-732701"/>
            <a:chExt cx="9488823" cy="5773086"/>
          </a:xfrm>
        </p:grpSpPr>
        <p:grpSp>
          <p:nvGrpSpPr>
            <p:cNvPr id="638" name="Google Shape;638;p26"/>
            <p:cNvGrpSpPr/>
            <p:nvPr/>
          </p:nvGrpSpPr>
          <p:grpSpPr>
            <a:xfrm>
              <a:off x="97771" y="4604107"/>
              <a:ext cx="1799304" cy="436277"/>
              <a:chOff x="2599725" y="2563425"/>
              <a:chExt cx="2414525" cy="585450"/>
            </a:xfrm>
          </p:grpSpPr>
          <p:sp>
            <p:nvSpPr>
              <p:cNvPr id="639" name="Google Shape;639;p26"/>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6"/>
            <p:cNvGrpSpPr/>
            <p:nvPr/>
          </p:nvGrpSpPr>
          <p:grpSpPr>
            <a:xfrm>
              <a:off x="8126390" y="-732701"/>
              <a:ext cx="1460204" cy="1460204"/>
              <a:chOff x="4015500" y="-2732500"/>
              <a:chExt cx="4032600" cy="4032600"/>
            </a:xfrm>
          </p:grpSpPr>
          <p:sp>
            <p:nvSpPr>
              <p:cNvPr id="644" name="Google Shape;644;p26"/>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54"/>
        <p:cNvGrpSpPr/>
        <p:nvPr/>
      </p:nvGrpSpPr>
      <p:grpSpPr>
        <a:xfrm>
          <a:off x="0" y="0"/>
          <a:ext cx="0" cy="0"/>
          <a:chOff x="0" y="0"/>
          <a:chExt cx="0" cy="0"/>
        </a:xfrm>
      </p:grpSpPr>
      <p:grpSp>
        <p:nvGrpSpPr>
          <p:cNvPr id="655" name="Google Shape;655;p27"/>
          <p:cNvGrpSpPr/>
          <p:nvPr/>
        </p:nvGrpSpPr>
        <p:grpSpPr>
          <a:xfrm>
            <a:off x="0" y="0"/>
            <a:ext cx="9144000" cy="5143500"/>
            <a:chOff x="0" y="0"/>
            <a:chExt cx="9144000" cy="5143500"/>
          </a:xfrm>
        </p:grpSpPr>
        <p:pic>
          <p:nvPicPr>
            <p:cNvPr id="656" name="Google Shape;656;p27"/>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657" name="Google Shape;657;p27"/>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658" name="Google Shape;658;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9" name="Google Shape;659;p27"/>
          <p:cNvSpPr txBox="1">
            <a:spLocks noGrp="1"/>
          </p:cNvSpPr>
          <p:nvPr>
            <p:ph type="subTitle" idx="1"/>
          </p:nvPr>
        </p:nvSpPr>
        <p:spPr>
          <a:xfrm>
            <a:off x="1585300" y="2128575"/>
            <a:ext cx="2751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0" name="Google Shape;660;p27"/>
          <p:cNvSpPr txBox="1">
            <a:spLocks noGrp="1"/>
          </p:cNvSpPr>
          <p:nvPr>
            <p:ph type="subTitle" idx="2"/>
          </p:nvPr>
        </p:nvSpPr>
        <p:spPr>
          <a:xfrm>
            <a:off x="4807012" y="2128575"/>
            <a:ext cx="2751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1" name="Google Shape;661;p27"/>
          <p:cNvSpPr txBox="1">
            <a:spLocks noGrp="1"/>
          </p:cNvSpPr>
          <p:nvPr>
            <p:ph type="subTitle" idx="3"/>
          </p:nvPr>
        </p:nvSpPr>
        <p:spPr>
          <a:xfrm>
            <a:off x="1585300" y="3701575"/>
            <a:ext cx="2751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2" name="Google Shape;662;p27"/>
          <p:cNvSpPr txBox="1">
            <a:spLocks noGrp="1"/>
          </p:cNvSpPr>
          <p:nvPr>
            <p:ph type="subTitle" idx="4"/>
          </p:nvPr>
        </p:nvSpPr>
        <p:spPr>
          <a:xfrm>
            <a:off x="4807012" y="3701575"/>
            <a:ext cx="2751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3" name="Google Shape;663;p27"/>
          <p:cNvSpPr txBox="1">
            <a:spLocks noGrp="1"/>
          </p:cNvSpPr>
          <p:nvPr>
            <p:ph type="subTitle" idx="5"/>
          </p:nvPr>
        </p:nvSpPr>
        <p:spPr>
          <a:xfrm>
            <a:off x="1585300" y="1694375"/>
            <a:ext cx="27516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664" name="Google Shape;664;p27"/>
          <p:cNvSpPr txBox="1">
            <a:spLocks noGrp="1"/>
          </p:cNvSpPr>
          <p:nvPr>
            <p:ph type="subTitle" idx="6"/>
          </p:nvPr>
        </p:nvSpPr>
        <p:spPr>
          <a:xfrm>
            <a:off x="1585300" y="3267450"/>
            <a:ext cx="27516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665" name="Google Shape;665;p27"/>
          <p:cNvSpPr txBox="1">
            <a:spLocks noGrp="1"/>
          </p:cNvSpPr>
          <p:nvPr>
            <p:ph type="subTitle" idx="7"/>
          </p:nvPr>
        </p:nvSpPr>
        <p:spPr>
          <a:xfrm>
            <a:off x="4807007" y="1694375"/>
            <a:ext cx="27516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666" name="Google Shape;666;p27"/>
          <p:cNvSpPr txBox="1">
            <a:spLocks noGrp="1"/>
          </p:cNvSpPr>
          <p:nvPr>
            <p:ph type="subTitle" idx="8"/>
          </p:nvPr>
        </p:nvSpPr>
        <p:spPr>
          <a:xfrm>
            <a:off x="4807007" y="3267450"/>
            <a:ext cx="27516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grpSp>
        <p:nvGrpSpPr>
          <p:cNvPr id="667" name="Google Shape;667;p27"/>
          <p:cNvGrpSpPr/>
          <p:nvPr/>
        </p:nvGrpSpPr>
        <p:grpSpPr>
          <a:xfrm>
            <a:off x="-177637" y="62600"/>
            <a:ext cx="5292675" cy="5192220"/>
            <a:chOff x="-177637" y="62600"/>
            <a:chExt cx="5292675" cy="5192220"/>
          </a:xfrm>
        </p:grpSpPr>
        <p:pic>
          <p:nvPicPr>
            <p:cNvPr id="668" name="Google Shape;668;p27"/>
            <p:cNvPicPr preferRelativeResize="0"/>
            <p:nvPr/>
          </p:nvPicPr>
          <p:blipFill>
            <a:blip r:embed="rId4">
              <a:alphaModFix/>
            </a:blip>
            <a:stretch>
              <a:fillRect/>
            </a:stretch>
          </p:blipFill>
          <p:spPr>
            <a:xfrm>
              <a:off x="4028962" y="62600"/>
              <a:ext cx="1086075" cy="723200"/>
            </a:xfrm>
            <a:prstGeom prst="rect">
              <a:avLst/>
            </a:prstGeom>
            <a:noFill/>
            <a:ln>
              <a:noFill/>
            </a:ln>
          </p:spPr>
        </p:pic>
        <p:pic>
          <p:nvPicPr>
            <p:cNvPr id="669" name="Google Shape;669;p27"/>
            <p:cNvPicPr preferRelativeResize="0"/>
            <p:nvPr/>
          </p:nvPicPr>
          <p:blipFill>
            <a:blip r:embed="rId5">
              <a:alphaModFix/>
            </a:blip>
            <a:stretch>
              <a:fillRect/>
            </a:stretch>
          </p:blipFill>
          <p:spPr>
            <a:xfrm>
              <a:off x="-177637" y="4348348"/>
              <a:ext cx="1214027" cy="906472"/>
            </a:xfrm>
            <a:prstGeom prst="rect">
              <a:avLst/>
            </a:prstGeom>
            <a:noFill/>
            <a:ln>
              <a:noFill/>
            </a:ln>
          </p:spPr>
        </p:pic>
      </p:grpSp>
      <p:grpSp>
        <p:nvGrpSpPr>
          <p:cNvPr id="670" name="Google Shape;670;p27"/>
          <p:cNvGrpSpPr/>
          <p:nvPr/>
        </p:nvGrpSpPr>
        <p:grpSpPr>
          <a:xfrm>
            <a:off x="-730583" y="1307094"/>
            <a:ext cx="9706238" cy="3259509"/>
            <a:chOff x="-730583" y="1307094"/>
            <a:chExt cx="9706238" cy="3259509"/>
          </a:xfrm>
        </p:grpSpPr>
        <p:grpSp>
          <p:nvGrpSpPr>
            <p:cNvPr id="671" name="Google Shape;671;p27"/>
            <p:cNvGrpSpPr/>
            <p:nvPr/>
          </p:nvGrpSpPr>
          <p:grpSpPr>
            <a:xfrm rot="-5400000">
              <a:off x="7857864" y="3448813"/>
              <a:ext cx="1799304" cy="436277"/>
              <a:chOff x="2599725" y="2563425"/>
              <a:chExt cx="2414525" cy="585450"/>
            </a:xfrm>
          </p:grpSpPr>
          <p:sp>
            <p:nvSpPr>
              <p:cNvPr id="672" name="Google Shape;672;p27"/>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27"/>
            <p:cNvGrpSpPr/>
            <p:nvPr/>
          </p:nvGrpSpPr>
          <p:grpSpPr>
            <a:xfrm rot="-5400000">
              <a:off x="-730583" y="1307094"/>
              <a:ext cx="1460204" cy="1460204"/>
              <a:chOff x="4015500" y="-2732500"/>
              <a:chExt cx="4032600" cy="4032600"/>
            </a:xfrm>
          </p:grpSpPr>
          <p:sp>
            <p:nvSpPr>
              <p:cNvPr id="677" name="Google Shape;677;p27"/>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22"/>
        <p:cNvGrpSpPr/>
        <p:nvPr/>
      </p:nvGrpSpPr>
      <p:grpSpPr>
        <a:xfrm>
          <a:off x="0" y="0"/>
          <a:ext cx="0" cy="0"/>
          <a:chOff x="0" y="0"/>
          <a:chExt cx="0" cy="0"/>
        </a:xfrm>
      </p:grpSpPr>
      <p:grpSp>
        <p:nvGrpSpPr>
          <p:cNvPr id="723" name="Google Shape;723;p29"/>
          <p:cNvGrpSpPr/>
          <p:nvPr/>
        </p:nvGrpSpPr>
        <p:grpSpPr>
          <a:xfrm>
            <a:off x="0" y="0"/>
            <a:ext cx="9144000" cy="5143500"/>
            <a:chOff x="0" y="0"/>
            <a:chExt cx="9144000" cy="5143500"/>
          </a:xfrm>
        </p:grpSpPr>
        <p:pic>
          <p:nvPicPr>
            <p:cNvPr id="724" name="Google Shape;724;p29"/>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725" name="Google Shape;725;p29"/>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726" name="Google Shape;726;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7" name="Google Shape;727;p29"/>
          <p:cNvSpPr txBox="1">
            <a:spLocks noGrp="1"/>
          </p:cNvSpPr>
          <p:nvPr>
            <p:ph type="subTitle" idx="1"/>
          </p:nvPr>
        </p:nvSpPr>
        <p:spPr>
          <a:xfrm>
            <a:off x="947846" y="2130552"/>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8" name="Google Shape;728;p29"/>
          <p:cNvSpPr txBox="1">
            <a:spLocks noGrp="1"/>
          </p:cNvSpPr>
          <p:nvPr>
            <p:ph type="subTitle" idx="2"/>
          </p:nvPr>
        </p:nvSpPr>
        <p:spPr>
          <a:xfrm>
            <a:off x="3535354" y="2130552"/>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9" name="Google Shape;729;p29"/>
          <p:cNvSpPr txBox="1">
            <a:spLocks noGrp="1"/>
          </p:cNvSpPr>
          <p:nvPr>
            <p:ph type="subTitle" idx="3"/>
          </p:nvPr>
        </p:nvSpPr>
        <p:spPr>
          <a:xfrm>
            <a:off x="947846" y="3703320"/>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0" name="Google Shape;730;p29"/>
          <p:cNvSpPr txBox="1">
            <a:spLocks noGrp="1"/>
          </p:cNvSpPr>
          <p:nvPr>
            <p:ph type="subTitle" idx="4"/>
          </p:nvPr>
        </p:nvSpPr>
        <p:spPr>
          <a:xfrm>
            <a:off x="3535354" y="3703320"/>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1" name="Google Shape;731;p29"/>
          <p:cNvSpPr txBox="1">
            <a:spLocks noGrp="1"/>
          </p:cNvSpPr>
          <p:nvPr>
            <p:ph type="subTitle" idx="5"/>
          </p:nvPr>
        </p:nvSpPr>
        <p:spPr>
          <a:xfrm>
            <a:off x="6122862" y="2130552"/>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2" name="Google Shape;732;p29"/>
          <p:cNvSpPr txBox="1">
            <a:spLocks noGrp="1"/>
          </p:cNvSpPr>
          <p:nvPr>
            <p:ph type="subTitle" idx="6"/>
          </p:nvPr>
        </p:nvSpPr>
        <p:spPr>
          <a:xfrm>
            <a:off x="6122862" y="3703320"/>
            <a:ext cx="2069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3" name="Google Shape;733;p29"/>
          <p:cNvSpPr txBox="1">
            <a:spLocks noGrp="1"/>
          </p:cNvSpPr>
          <p:nvPr>
            <p:ph type="subTitle" idx="7"/>
          </p:nvPr>
        </p:nvSpPr>
        <p:spPr>
          <a:xfrm>
            <a:off x="946275" y="1694365"/>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734" name="Google Shape;734;p29"/>
          <p:cNvSpPr txBox="1">
            <a:spLocks noGrp="1"/>
          </p:cNvSpPr>
          <p:nvPr>
            <p:ph type="subTitle" idx="8"/>
          </p:nvPr>
        </p:nvSpPr>
        <p:spPr>
          <a:xfrm>
            <a:off x="3533783" y="1694365"/>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735" name="Google Shape;735;p29"/>
          <p:cNvSpPr txBox="1">
            <a:spLocks noGrp="1"/>
          </p:cNvSpPr>
          <p:nvPr>
            <p:ph type="subTitle" idx="9"/>
          </p:nvPr>
        </p:nvSpPr>
        <p:spPr>
          <a:xfrm>
            <a:off x="6121291" y="1694365"/>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736" name="Google Shape;736;p29"/>
          <p:cNvSpPr txBox="1">
            <a:spLocks noGrp="1"/>
          </p:cNvSpPr>
          <p:nvPr>
            <p:ph type="subTitle" idx="13"/>
          </p:nvPr>
        </p:nvSpPr>
        <p:spPr>
          <a:xfrm>
            <a:off x="946275" y="3267447"/>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737" name="Google Shape;737;p29"/>
          <p:cNvSpPr txBox="1">
            <a:spLocks noGrp="1"/>
          </p:cNvSpPr>
          <p:nvPr>
            <p:ph type="subTitle" idx="14"/>
          </p:nvPr>
        </p:nvSpPr>
        <p:spPr>
          <a:xfrm>
            <a:off x="3533783" y="3267447"/>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sp>
        <p:nvSpPr>
          <p:cNvPr id="738" name="Google Shape;738;p29"/>
          <p:cNvSpPr txBox="1">
            <a:spLocks noGrp="1"/>
          </p:cNvSpPr>
          <p:nvPr>
            <p:ph type="subTitle" idx="15"/>
          </p:nvPr>
        </p:nvSpPr>
        <p:spPr>
          <a:xfrm>
            <a:off x="6121291" y="3267447"/>
            <a:ext cx="2072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000"/>
              <a:buFont typeface="Fraunces"/>
              <a:buNone/>
              <a:defRPr sz="2000">
                <a:latin typeface="Fraunces"/>
                <a:ea typeface="Fraunces"/>
                <a:cs typeface="Fraunces"/>
                <a:sym typeface="Fraunces"/>
              </a:defRPr>
            </a:lvl2pPr>
            <a:lvl3pPr lvl="2" algn="ctr" rtl="0">
              <a:lnSpc>
                <a:spcPct val="100000"/>
              </a:lnSpc>
              <a:spcBef>
                <a:spcPts val="0"/>
              </a:spcBef>
              <a:spcAft>
                <a:spcPts val="0"/>
              </a:spcAft>
              <a:buSzPts val="2000"/>
              <a:buFont typeface="Fraunces"/>
              <a:buNone/>
              <a:defRPr sz="2000">
                <a:latin typeface="Fraunces"/>
                <a:ea typeface="Fraunces"/>
                <a:cs typeface="Fraunces"/>
                <a:sym typeface="Fraunces"/>
              </a:defRPr>
            </a:lvl3pPr>
            <a:lvl4pPr lvl="3" algn="ctr" rtl="0">
              <a:lnSpc>
                <a:spcPct val="100000"/>
              </a:lnSpc>
              <a:spcBef>
                <a:spcPts val="0"/>
              </a:spcBef>
              <a:spcAft>
                <a:spcPts val="0"/>
              </a:spcAft>
              <a:buSzPts val="2000"/>
              <a:buFont typeface="Fraunces"/>
              <a:buNone/>
              <a:defRPr sz="2000">
                <a:latin typeface="Fraunces"/>
                <a:ea typeface="Fraunces"/>
                <a:cs typeface="Fraunces"/>
                <a:sym typeface="Fraunces"/>
              </a:defRPr>
            </a:lvl4pPr>
            <a:lvl5pPr lvl="4" algn="ctr" rtl="0">
              <a:lnSpc>
                <a:spcPct val="100000"/>
              </a:lnSpc>
              <a:spcBef>
                <a:spcPts val="0"/>
              </a:spcBef>
              <a:spcAft>
                <a:spcPts val="0"/>
              </a:spcAft>
              <a:buSzPts val="2000"/>
              <a:buFont typeface="Fraunces"/>
              <a:buNone/>
              <a:defRPr sz="2000">
                <a:latin typeface="Fraunces"/>
                <a:ea typeface="Fraunces"/>
                <a:cs typeface="Fraunces"/>
                <a:sym typeface="Fraunces"/>
              </a:defRPr>
            </a:lvl5pPr>
            <a:lvl6pPr lvl="5" algn="ctr" rtl="0">
              <a:lnSpc>
                <a:spcPct val="100000"/>
              </a:lnSpc>
              <a:spcBef>
                <a:spcPts val="0"/>
              </a:spcBef>
              <a:spcAft>
                <a:spcPts val="0"/>
              </a:spcAft>
              <a:buSzPts val="2000"/>
              <a:buFont typeface="Fraunces"/>
              <a:buNone/>
              <a:defRPr sz="2000">
                <a:latin typeface="Fraunces"/>
                <a:ea typeface="Fraunces"/>
                <a:cs typeface="Fraunces"/>
                <a:sym typeface="Fraunces"/>
              </a:defRPr>
            </a:lvl6pPr>
            <a:lvl7pPr lvl="6" algn="ctr" rtl="0">
              <a:lnSpc>
                <a:spcPct val="100000"/>
              </a:lnSpc>
              <a:spcBef>
                <a:spcPts val="0"/>
              </a:spcBef>
              <a:spcAft>
                <a:spcPts val="0"/>
              </a:spcAft>
              <a:buSzPts val="2000"/>
              <a:buFont typeface="Fraunces"/>
              <a:buNone/>
              <a:defRPr sz="2000">
                <a:latin typeface="Fraunces"/>
                <a:ea typeface="Fraunces"/>
                <a:cs typeface="Fraunces"/>
                <a:sym typeface="Fraunces"/>
              </a:defRPr>
            </a:lvl7pPr>
            <a:lvl8pPr lvl="7" algn="ctr" rtl="0">
              <a:lnSpc>
                <a:spcPct val="100000"/>
              </a:lnSpc>
              <a:spcBef>
                <a:spcPts val="0"/>
              </a:spcBef>
              <a:spcAft>
                <a:spcPts val="0"/>
              </a:spcAft>
              <a:buSzPts val="2000"/>
              <a:buFont typeface="Fraunces"/>
              <a:buNone/>
              <a:defRPr sz="2000">
                <a:latin typeface="Fraunces"/>
                <a:ea typeface="Fraunces"/>
                <a:cs typeface="Fraunces"/>
                <a:sym typeface="Fraunces"/>
              </a:defRPr>
            </a:lvl8pPr>
            <a:lvl9pPr lvl="8" algn="ctr" rtl="0">
              <a:lnSpc>
                <a:spcPct val="100000"/>
              </a:lnSpc>
              <a:spcBef>
                <a:spcPts val="0"/>
              </a:spcBef>
              <a:spcAft>
                <a:spcPts val="0"/>
              </a:spcAft>
              <a:buSzPts val="2000"/>
              <a:buFont typeface="Fraunces"/>
              <a:buNone/>
              <a:defRPr sz="2000">
                <a:latin typeface="Fraunces"/>
                <a:ea typeface="Fraunces"/>
                <a:cs typeface="Fraunces"/>
                <a:sym typeface="Fraunces"/>
              </a:defRPr>
            </a:lvl9pPr>
          </a:lstStyle>
          <a:p>
            <a:endParaRPr/>
          </a:p>
        </p:txBody>
      </p:sp>
      <p:grpSp>
        <p:nvGrpSpPr>
          <p:cNvPr id="739" name="Google Shape;739;p29"/>
          <p:cNvGrpSpPr/>
          <p:nvPr/>
        </p:nvGrpSpPr>
        <p:grpSpPr>
          <a:xfrm>
            <a:off x="413627" y="76200"/>
            <a:ext cx="7890577" cy="5162800"/>
            <a:chOff x="413627" y="76200"/>
            <a:chExt cx="7890577" cy="5162800"/>
          </a:xfrm>
        </p:grpSpPr>
        <p:pic>
          <p:nvPicPr>
            <p:cNvPr id="740" name="Google Shape;740;p29"/>
            <p:cNvPicPr preferRelativeResize="0"/>
            <p:nvPr/>
          </p:nvPicPr>
          <p:blipFill>
            <a:blip r:embed="rId4">
              <a:alphaModFix/>
            </a:blip>
            <a:stretch>
              <a:fillRect/>
            </a:stretch>
          </p:blipFill>
          <p:spPr>
            <a:xfrm>
              <a:off x="7391256" y="76200"/>
              <a:ext cx="912948" cy="793163"/>
            </a:xfrm>
            <a:prstGeom prst="rect">
              <a:avLst/>
            </a:prstGeom>
            <a:noFill/>
            <a:ln>
              <a:noFill/>
            </a:ln>
          </p:spPr>
        </p:pic>
        <p:pic>
          <p:nvPicPr>
            <p:cNvPr id="741" name="Google Shape;741;p29"/>
            <p:cNvPicPr preferRelativeResize="0"/>
            <p:nvPr/>
          </p:nvPicPr>
          <p:blipFill>
            <a:blip r:embed="rId5">
              <a:alphaModFix/>
            </a:blip>
            <a:stretch>
              <a:fillRect/>
            </a:stretch>
          </p:blipFill>
          <p:spPr>
            <a:xfrm>
              <a:off x="413627" y="4555908"/>
              <a:ext cx="1010641" cy="683091"/>
            </a:xfrm>
            <a:prstGeom prst="rect">
              <a:avLst/>
            </a:prstGeom>
            <a:noFill/>
            <a:ln>
              <a:noFill/>
            </a:ln>
          </p:spPr>
        </p:pic>
      </p:grpSp>
      <p:grpSp>
        <p:nvGrpSpPr>
          <p:cNvPr id="742" name="Google Shape;742;p29"/>
          <p:cNvGrpSpPr/>
          <p:nvPr/>
        </p:nvGrpSpPr>
        <p:grpSpPr>
          <a:xfrm>
            <a:off x="124560" y="-228506"/>
            <a:ext cx="9113901" cy="6167507"/>
            <a:chOff x="124560" y="-228506"/>
            <a:chExt cx="9113901" cy="6167507"/>
          </a:xfrm>
        </p:grpSpPr>
        <p:grpSp>
          <p:nvGrpSpPr>
            <p:cNvPr id="743" name="Google Shape;743;p29"/>
            <p:cNvGrpSpPr/>
            <p:nvPr/>
          </p:nvGrpSpPr>
          <p:grpSpPr>
            <a:xfrm rot="10800000">
              <a:off x="7778256" y="4478796"/>
              <a:ext cx="1460204" cy="1460204"/>
              <a:chOff x="4015500" y="-2732500"/>
              <a:chExt cx="4032600" cy="4032600"/>
            </a:xfrm>
          </p:grpSpPr>
          <p:sp>
            <p:nvSpPr>
              <p:cNvPr id="744" name="Google Shape;744;p29"/>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29"/>
            <p:cNvGrpSpPr/>
            <p:nvPr/>
          </p:nvGrpSpPr>
          <p:grpSpPr>
            <a:xfrm rot="5400000">
              <a:off x="-556954" y="453007"/>
              <a:ext cx="1799304" cy="436277"/>
              <a:chOff x="2599725" y="2563425"/>
              <a:chExt cx="2414525" cy="585450"/>
            </a:xfrm>
          </p:grpSpPr>
          <p:sp>
            <p:nvSpPr>
              <p:cNvPr id="755" name="Google Shape;755;p29"/>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50"/>
        <p:cNvGrpSpPr/>
        <p:nvPr/>
      </p:nvGrpSpPr>
      <p:grpSpPr>
        <a:xfrm>
          <a:off x="0" y="0"/>
          <a:ext cx="0" cy="0"/>
          <a:chOff x="0" y="0"/>
          <a:chExt cx="0" cy="0"/>
        </a:xfrm>
      </p:grpSpPr>
      <p:grpSp>
        <p:nvGrpSpPr>
          <p:cNvPr id="851" name="Google Shape;851;p33"/>
          <p:cNvGrpSpPr/>
          <p:nvPr/>
        </p:nvGrpSpPr>
        <p:grpSpPr>
          <a:xfrm>
            <a:off x="0" y="0"/>
            <a:ext cx="9144000" cy="5143500"/>
            <a:chOff x="0" y="0"/>
            <a:chExt cx="9144000" cy="5143500"/>
          </a:xfrm>
        </p:grpSpPr>
        <p:pic>
          <p:nvPicPr>
            <p:cNvPr id="852" name="Google Shape;852;p33"/>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853" name="Google Shape;853;p33"/>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854" name="Google Shape;854;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55" name="Google Shape;855;p33"/>
          <p:cNvGrpSpPr/>
          <p:nvPr/>
        </p:nvGrpSpPr>
        <p:grpSpPr>
          <a:xfrm>
            <a:off x="429415" y="71358"/>
            <a:ext cx="8543014" cy="5112705"/>
            <a:chOff x="429415" y="71358"/>
            <a:chExt cx="8543014" cy="5112705"/>
          </a:xfrm>
        </p:grpSpPr>
        <p:pic>
          <p:nvPicPr>
            <p:cNvPr id="856" name="Google Shape;856;p33"/>
            <p:cNvPicPr preferRelativeResize="0"/>
            <p:nvPr/>
          </p:nvPicPr>
          <p:blipFill>
            <a:blip r:embed="rId4">
              <a:alphaModFix/>
            </a:blip>
            <a:stretch>
              <a:fillRect/>
            </a:stretch>
          </p:blipFill>
          <p:spPr>
            <a:xfrm>
              <a:off x="8059481" y="4390900"/>
              <a:ext cx="912948" cy="793163"/>
            </a:xfrm>
            <a:prstGeom prst="rect">
              <a:avLst/>
            </a:prstGeom>
            <a:noFill/>
            <a:ln>
              <a:noFill/>
            </a:ln>
          </p:spPr>
        </p:pic>
        <p:pic>
          <p:nvPicPr>
            <p:cNvPr id="857" name="Google Shape;857;p33"/>
            <p:cNvPicPr preferRelativeResize="0"/>
            <p:nvPr/>
          </p:nvPicPr>
          <p:blipFill>
            <a:blip r:embed="rId5">
              <a:alphaModFix/>
            </a:blip>
            <a:stretch>
              <a:fillRect/>
            </a:stretch>
          </p:blipFill>
          <p:spPr>
            <a:xfrm>
              <a:off x="429415" y="71358"/>
              <a:ext cx="1010641" cy="683091"/>
            </a:xfrm>
            <a:prstGeom prst="rect">
              <a:avLst/>
            </a:prstGeom>
            <a:noFill/>
            <a:ln>
              <a:noFill/>
            </a:ln>
          </p:spPr>
        </p:pic>
      </p:grpSp>
      <p:grpSp>
        <p:nvGrpSpPr>
          <p:cNvPr id="858" name="Google Shape;858;p33"/>
          <p:cNvGrpSpPr/>
          <p:nvPr/>
        </p:nvGrpSpPr>
        <p:grpSpPr>
          <a:xfrm>
            <a:off x="-350794" y="610219"/>
            <a:ext cx="9380556" cy="5328782"/>
            <a:chOff x="-350794" y="610219"/>
            <a:chExt cx="9380556" cy="5328782"/>
          </a:xfrm>
        </p:grpSpPr>
        <p:grpSp>
          <p:nvGrpSpPr>
            <p:cNvPr id="859" name="Google Shape;859;p33"/>
            <p:cNvGrpSpPr/>
            <p:nvPr/>
          </p:nvGrpSpPr>
          <p:grpSpPr>
            <a:xfrm rot="10800000">
              <a:off x="-350794" y="4478796"/>
              <a:ext cx="1460204" cy="1460204"/>
              <a:chOff x="4015500" y="-2732500"/>
              <a:chExt cx="4032600" cy="4032600"/>
            </a:xfrm>
          </p:grpSpPr>
          <p:sp>
            <p:nvSpPr>
              <p:cNvPr id="860" name="Google Shape;860;p33"/>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rot="5400000">
              <a:off x="7911971" y="1291732"/>
              <a:ext cx="1799304" cy="436277"/>
              <a:chOff x="2599725" y="2563425"/>
              <a:chExt cx="2414525" cy="585450"/>
            </a:xfrm>
          </p:grpSpPr>
          <p:sp>
            <p:nvSpPr>
              <p:cNvPr id="871" name="Google Shape;871;p33"/>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grpSp>
        <p:nvGrpSpPr>
          <p:cNvPr id="904" name="Google Shape;904;p35"/>
          <p:cNvGrpSpPr/>
          <p:nvPr/>
        </p:nvGrpSpPr>
        <p:grpSpPr>
          <a:xfrm>
            <a:off x="0" y="0"/>
            <a:ext cx="9144000" cy="5143500"/>
            <a:chOff x="0" y="0"/>
            <a:chExt cx="9144000" cy="5143500"/>
          </a:xfrm>
        </p:grpSpPr>
        <p:pic>
          <p:nvPicPr>
            <p:cNvPr id="905" name="Google Shape;905;p35"/>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906" name="Google Shape;906;p35"/>
            <p:cNvPicPr preferRelativeResize="0"/>
            <p:nvPr/>
          </p:nvPicPr>
          <p:blipFill>
            <a:blip r:embed="rId3">
              <a:alphaModFix amt="20000"/>
            </a:blip>
            <a:stretch>
              <a:fillRect/>
            </a:stretch>
          </p:blipFill>
          <p:spPr>
            <a:xfrm>
              <a:off x="0" y="13"/>
              <a:ext cx="9144000" cy="5143470"/>
            </a:xfrm>
            <a:prstGeom prst="rect">
              <a:avLst/>
            </a:prstGeom>
            <a:noFill/>
            <a:ln>
              <a:noFill/>
            </a:ln>
          </p:spPr>
        </p:pic>
      </p:grpSp>
      <p:grpSp>
        <p:nvGrpSpPr>
          <p:cNvPr id="907" name="Google Shape;907;p35"/>
          <p:cNvGrpSpPr/>
          <p:nvPr/>
        </p:nvGrpSpPr>
        <p:grpSpPr>
          <a:xfrm>
            <a:off x="-500937" y="806585"/>
            <a:ext cx="9432078" cy="4433978"/>
            <a:chOff x="-500937" y="882785"/>
            <a:chExt cx="9432078" cy="4433978"/>
          </a:xfrm>
        </p:grpSpPr>
        <p:pic>
          <p:nvPicPr>
            <p:cNvPr id="908" name="Google Shape;908;p35"/>
            <p:cNvPicPr preferRelativeResize="0"/>
            <p:nvPr/>
          </p:nvPicPr>
          <p:blipFill>
            <a:blip r:embed="rId4">
              <a:alphaModFix/>
            </a:blip>
            <a:stretch>
              <a:fillRect/>
            </a:stretch>
          </p:blipFill>
          <p:spPr>
            <a:xfrm>
              <a:off x="8018193" y="4523600"/>
              <a:ext cx="912948" cy="793163"/>
            </a:xfrm>
            <a:prstGeom prst="rect">
              <a:avLst/>
            </a:prstGeom>
            <a:noFill/>
            <a:ln>
              <a:noFill/>
            </a:ln>
          </p:spPr>
        </p:pic>
        <p:pic>
          <p:nvPicPr>
            <p:cNvPr id="909" name="Google Shape;909;p35"/>
            <p:cNvPicPr preferRelativeResize="0"/>
            <p:nvPr/>
          </p:nvPicPr>
          <p:blipFill>
            <a:blip r:embed="rId5">
              <a:alphaModFix/>
            </a:blip>
            <a:stretch>
              <a:fillRect/>
            </a:stretch>
          </p:blipFill>
          <p:spPr>
            <a:xfrm>
              <a:off x="-500937" y="882785"/>
              <a:ext cx="1214027" cy="906472"/>
            </a:xfrm>
            <a:prstGeom prst="rect">
              <a:avLst/>
            </a:prstGeom>
            <a:noFill/>
            <a:ln>
              <a:noFill/>
            </a:ln>
          </p:spPr>
        </p:pic>
      </p:grpSp>
      <p:grpSp>
        <p:nvGrpSpPr>
          <p:cNvPr id="910" name="Google Shape;910;p35"/>
          <p:cNvGrpSpPr/>
          <p:nvPr/>
        </p:nvGrpSpPr>
        <p:grpSpPr>
          <a:xfrm>
            <a:off x="97771" y="-732701"/>
            <a:ext cx="9488823" cy="5773086"/>
            <a:chOff x="97771" y="-732701"/>
            <a:chExt cx="9488823" cy="5773086"/>
          </a:xfrm>
        </p:grpSpPr>
        <p:grpSp>
          <p:nvGrpSpPr>
            <p:cNvPr id="911" name="Google Shape;911;p35"/>
            <p:cNvGrpSpPr/>
            <p:nvPr/>
          </p:nvGrpSpPr>
          <p:grpSpPr>
            <a:xfrm>
              <a:off x="97771" y="4604107"/>
              <a:ext cx="1799304" cy="436277"/>
              <a:chOff x="2599725" y="2563425"/>
              <a:chExt cx="2414525" cy="585450"/>
            </a:xfrm>
          </p:grpSpPr>
          <p:sp>
            <p:nvSpPr>
              <p:cNvPr id="912" name="Google Shape;912;p35"/>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5"/>
            <p:cNvGrpSpPr/>
            <p:nvPr/>
          </p:nvGrpSpPr>
          <p:grpSpPr>
            <a:xfrm>
              <a:off x="8126390" y="-732701"/>
              <a:ext cx="1460204" cy="1460204"/>
              <a:chOff x="4015500" y="-2732500"/>
              <a:chExt cx="4032600" cy="4032600"/>
            </a:xfrm>
          </p:grpSpPr>
          <p:sp>
            <p:nvSpPr>
              <p:cNvPr id="917" name="Google Shape;917;p35"/>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grpSp>
        <p:nvGrpSpPr>
          <p:cNvPr id="34" name="Google Shape;34;p3"/>
          <p:cNvGrpSpPr/>
          <p:nvPr/>
        </p:nvGrpSpPr>
        <p:grpSpPr>
          <a:xfrm>
            <a:off x="0" y="0"/>
            <a:ext cx="9144000" cy="5143500"/>
            <a:chOff x="0" y="0"/>
            <a:chExt cx="9144000" cy="5143500"/>
          </a:xfrm>
        </p:grpSpPr>
        <p:pic>
          <p:nvPicPr>
            <p:cNvPr id="35" name="Google Shape;35;p3"/>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36" name="Google Shape;36;p3"/>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37" name="Google Shape;37;p3"/>
          <p:cNvSpPr txBox="1">
            <a:spLocks noGrp="1"/>
          </p:cNvSpPr>
          <p:nvPr>
            <p:ph type="title"/>
          </p:nvPr>
        </p:nvSpPr>
        <p:spPr>
          <a:xfrm>
            <a:off x="4033900" y="2486375"/>
            <a:ext cx="43968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8" name="Google Shape;38;p3"/>
          <p:cNvSpPr txBox="1">
            <a:spLocks noGrp="1"/>
          </p:cNvSpPr>
          <p:nvPr>
            <p:ph type="title" idx="2" hasCustomPrompt="1"/>
          </p:nvPr>
        </p:nvSpPr>
        <p:spPr>
          <a:xfrm>
            <a:off x="6914875" y="1529413"/>
            <a:ext cx="1515900" cy="985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200"/>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9" name="Google Shape;39;p3"/>
          <p:cNvSpPr txBox="1">
            <a:spLocks noGrp="1"/>
          </p:cNvSpPr>
          <p:nvPr>
            <p:ph type="subTitle" idx="1"/>
          </p:nvPr>
        </p:nvSpPr>
        <p:spPr>
          <a:xfrm>
            <a:off x="4033900" y="3239100"/>
            <a:ext cx="43968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0" name="Google Shape;40;p3"/>
          <p:cNvSpPr>
            <a:spLocks noGrp="1"/>
          </p:cNvSpPr>
          <p:nvPr>
            <p:ph type="pic" idx="3"/>
          </p:nvPr>
        </p:nvSpPr>
        <p:spPr>
          <a:xfrm>
            <a:off x="713225" y="1020450"/>
            <a:ext cx="3320700" cy="3102600"/>
          </a:xfrm>
          <a:prstGeom prst="rect">
            <a:avLst/>
          </a:prstGeom>
          <a:noFill/>
          <a:ln w="9525" cap="flat" cmpd="sng">
            <a:solidFill>
              <a:schemeClr val="dk1"/>
            </a:solidFill>
            <a:prstDash val="solid"/>
            <a:round/>
            <a:headEnd type="none" w="sm" len="sm"/>
            <a:tailEnd type="none" w="sm" len="sm"/>
          </a:ln>
        </p:spPr>
      </p:sp>
      <p:grpSp>
        <p:nvGrpSpPr>
          <p:cNvPr id="41" name="Google Shape;41;p3"/>
          <p:cNvGrpSpPr/>
          <p:nvPr/>
        </p:nvGrpSpPr>
        <p:grpSpPr>
          <a:xfrm>
            <a:off x="286346" y="256407"/>
            <a:ext cx="7632389" cy="5616218"/>
            <a:chOff x="286346" y="256407"/>
            <a:chExt cx="7632389" cy="5616218"/>
          </a:xfrm>
        </p:grpSpPr>
        <p:grpSp>
          <p:nvGrpSpPr>
            <p:cNvPr id="42" name="Google Shape;42;p3"/>
            <p:cNvGrpSpPr/>
            <p:nvPr/>
          </p:nvGrpSpPr>
          <p:grpSpPr>
            <a:xfrm rot="10800000">
              <a:off x="6458531" y="4412421"/>
              <a:ext cx="1460204" cy="1460204"/>
              <a:chOff x="4015500" y="-2732500"/>
              <a:chExt cx="4032600" cy="4032600"/>
            </a:xfrm>
          </p:grpSpPr>
          <p:sp>
            <p:nvSpPr>
              <p:cNvPr id="43" name="Google Shape;43;p3"/>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286346" y="256407"/>
              <a:ext cx="1799304" cy="436277"/>
              <a:chOff x="2599725" y="2563425"/>
              <a:chExt cx="2414525" cy="585450"/>
            </a:xfrm>
          </p:grpSpPr>
          <p:sp>
            <p:nvSpPr>
              <p:cNvPr id="54" name="Google Shape;54;p3"/>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8" name="Google Shape;58;p3"/>
          <p:cNvPicPr preferRelativeResize="0"/>
          <p:nvPr/>
        </p:nvPicPr>
        <p:blipFill>
          <a:blip r:embed="rId4">
            <a:alphaModFix/>
          </a:blip>
          <a:stretch>
            <a:fillRect/>
          </a:stretch>
        </p:blipFill>
        <p:spPr>
          <a:xfrm>
            <a:off x="7935981" y="142913"/>
            <a:ext cx="912948" cy="7931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27"/>
        <p:cNvGrpSpPr/>
        <p:nvPr/>
      </p:nvGrpSpPr>
      <p:grpSpPr>
        <a:xfrm>
          <a:off x="0" y="0"/>
          <a:ext cx="0" cy="0"/>
          <a:chOff x="0" y="0"/>
          <a:chExt cx="0" cy="0"/>
        </a:xfrm>
      </p:grpSpPr>
      <p:grpSp>
        <p:nvGrpSpPr>
          <p:cNvPr id="928" name="Google Shape;928;p36"/>
          <p:cNvGrpSpPr/>
          <p:nvPr/>
        </p:nvGrpSpPr>
        <p:grpSpPr>
          <a:xfrm>
            <a:off x="0" y="0"/>
            <a:ext cx="9144000" cy="5143500"/>
            <a:chOff x="0" y="0"/>
            <a:chExt cx="9144000" cy="5143500"/>
          </a:xfrm>
        </p:grpSpPr>
        <p:pic>
          <p:nvPicPr>
            <p:cNvPr id="929" name="Google Shape;929;p36"/>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930" name="Google Shape;930;p36"/>
            <p:cNvPicPr preferRelativeResize="0"/>
            <p:nvPr/>
          </p:nvPicPr>
          <p:blipFill>
            <a:blip r:embed="rId3">
              <a:alphaModFix amt="20000"/>
            </a:blip>
            <a:stretch>
              <a:fillRect/>
            </a:stretch>
          </p:blipFill>
          <p:spPr>
            <a:xfrm>
              <a:off x="0" y="13"/>
              <a:ext cx="9144000" cy="5143470"/>
            </a:xfrm>
            <a:prstGeom prst="rect">
              <a:avLst/>
            </a:prstGeom>
            <a:noFill/>
            <a:ln>
              <a:noFill/>
            </a:ln>
          </p:spPr>
        </p:pic>
      </p:grpSp>
      <p:grpSp>
        <p:nvGrpSpPr>
          <p:cNvPr id="931" name="Google Shape;931;p36"/>
          <p:cNvGrpSpPr/>
          <p:nvPr/>
        </p:nvGrpSpPr>
        <p:grpSpPr>
          <a:xfrm flipH="1">
            <a:off x="50963" y="62600"/>
            <a:ext cx="9273866" cy="5192220"/>
            <a:chOff x="-177637" y="62600"/>
            <a:chExt cx="9273866" cy="5192220"/>
          </a:xfrm>
        </p:grpSpPr>
        <p:pic>
          <p:nvPicPr>
            <p:cNvPr id="932" name="Google Shape;932;p36"/>
            <p:cNvPicPr preferRelativeResize="0"/>
            <p:nvPr/>
          </p:nvPicPr>
          <p:blipFill>
            <a:blip r:embed="rId4">
              <a:alphaModFix/>
            </a:blip>
            <a:stretch>
              <a:fillRect/>
            </a:stretch>
          </p:blipFill>
          <p:spPr>
            <a:xfrm>
              <a:off x="2271375" y="62600"/>
              <a:ext cx="1086075" cy="723200"/>
            </a:xfrm>
            <a:prstGeom prst="rect">
              <a:avLst/>
            </a:prstGeom>
            <a:noFill/>
            <a:ln>
              <a:noFill/>
            </a:ln>
          </p:spPr>
        </p:pic>
        <p:pic>
          <p:nvPicPr>
            <p:cNvPr id="933" name="Google Shape;933;p36"/>
            <p:cNvPicPr preferRelativeResize="0"/>
            <p:nvPr/>
          </p:nvPicPr>
          <p:blipFill>
            <a:blip r:embed="rId5">
              <a:alphaModFix/>
            </a:blip>
            <a:stretch>
              <a:fillRect/>
            </a:stretch>
          </p:blipFill>
          <p:spPr>
            <a:xfrm>
              <a:off x="8183281" y="182738"/>
              <a:ext cx="912948" cy="793163"/>
            </a:xfrm>
            <a:prstGeom prst="rect">
              <a:avLst/>
            </a:prstGeom>
            <a:noFill/>
            <a:ln>
              <a:noFill/>
            </a:ln>
          </p:spPr>
        </p:pic>
        <p:pic>
          <p:nvPicPr>
            <p:cNvPr id="934" name="Google Shape;934;p36"/>
            <p:cNvPicPr preferRelativeResize="0"/>
            <p:nvPr/>
          </p:nvPicPr>
          <p:blipFill>
            <a:blip r:embed="rId6">
              <a:alphaModFix/>
            </a:blip>
            <a:stretch>
              <a:fillRect/>
            </a:stretch>
          </p:blipFill>
          <p:spPr>
            <a:xfrm>
              <a:off x="-177637" y="4348348"/>
              <a:ext cx="1214027" cy="906472"/>
            </a:xfrm>
            <a:prstGeom prst="rect">
              <a:avLst/>
            </a:prstGeom>
            <a:noFill/>
            <a:ln>
              <a:noFill/>
            </a:ln>
          </p:spPr>
        </p:pic>
      </p:grpSp>
      <p:grpSp>
        <p:nvGrpSpPr>
          <p:cNvPr id="935" name="Google Shape;935;p36"/>
          <p:cNvGrpSpPr/>
          <p:nvPr/>
        </p:nvGrpSpPr>
        <p:grpSpPr>
          <a:xfrm>
            <a:off x="-746409" y="1307094"/>
            <a:ext cx="9706238" cy="3259509"/>
            <a:chOff x="-746409" y="1307094"/>
            <a:chExt cx="9706238" cy="3259509"/>
          </a:xfrm>
        </p:grpSpPr>
        <p:grpSp>
          <p:nvGrpSpPr>
            <p:cNvPr id="936" name="Google Shape;936;p36"/>
            <p:cNvGrpSpPr/>
            <p:nvPr/>
          </p:nvGrpSpPr>
          <p:grpSpPr>
            <a:xfrm rot="-5400000" flipH="1">
              <a:off x="7842038" y="1988607"/>
              <a:ext cx="1799304" cy="436277"/>
              <a:chOff x="2599725" y="2563425"/>
              <a:chExt cx="2414525" cy="585450"/>
            </a:xfrm>
          </p:grpSpPr>
          <p:sp>
            <p:nvSpPr>
              <p:cNvPr id="937" name="Google Shape;937;p36"/>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36"/>
            <p:cNvGrpSpPr/>
            <p:nvPr/>
          </p:nvGrpSpPr>
          <p:grpSpPr>
            <a:xfrm rot="-5400000" flipH="1">
              <a:off x="-746409" y="3106399"/>
              <a:ext cx="1460204" cy="1460204"/>
              <a:chOff x="4015500" y="-2732500"/>
              <a:chExt cx="4032600" cy="4032600"/>
            </a:xfrm>
          </p:grpSpPr>
          <p:sp>
            <p:nvSpPr>
              <p:cNvPr id="942" name="Google Shape;942;p36"/>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56"/>
        <p:cNvGrpSpPr/>
        <p:nvPr/>
      </p:nvGrpSpPr>
      <p:grpSpPr>
        <a:xfrm>
          <a:off x="0" y="0"/>
          <a:ext cx="0" cy="0"/>
          <a:chOff x="0" y="0"/>
          <a:chExt cx="0" cy="0"/>
        </a:xfrm>
      </p:grpSpPr>
      <p:sp>
        <p:nvSpPr>
          <p:cNvPr id="957" name="Google Shape;957;p39"/>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60" name="Google Shape;60;p4"/>
          <p:cNvGrpSpPr/>
          <p:nvPr/>
        </p:nvGrpSpPr>
        <p:grpSpPr>
          <a:xfrm>
            <a:off x="0" y="0"/>
            <a:ext cx="9144000" cy="5143500"/>
            <a:chOff x="0" y="0"/>
            <a:chExt cx="9144000" cy="5143500"/>
          </a:xfrm>
        </p:grpSpPr>
        <p:pic>
          <p:nvPicPr>
            <p:cNvPr id="61" name="Google Shape;61;p4"/>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62" name="Google Shape;62;p4"/>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63" name="Google Shape;63;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4" name="Google Shape;64;p4"/>
          <p:cNvSpPr txBox="1">
            <a:spLocks noGrp="1"/>
          </p:cNvSpPr>
          <p:nvPr>
            <p:ph type="body" idx="1"/>
          </p:nvPr>
        </p:nvSpPr>
        <p:spPr>
          <a:xfrm>
            <a:off x="720000" y="1239375"/>
            <a:ext cx="7704000" cy="47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65" name="Google Shape;65;p4"/>
          <p:cNvGrpSpPr/>
          <p:nvPr/>
        </p:nvGrpSpPr>
        <p:grpSpPr>
          <a:xfrm>
            <a:off x="-500937" y="882785"/>
            <a:ext cx="9437578" cy="4329703"/>
            <a:chOff x="-500937" y="882785"/>
            <a:chExt cx="9437578" cy="4329703"/>
          </a:xfrm>
        </p:grpSpPr>
        <p:pic>
          <p:nvPicPr>
            <p:cNvPr id="66" name="Google Shape;66;p4"/>
            <p:cNvPicPr preferRelativeResize="0"/>
            <p:nvPr/>
          </p:nvPicPr>
          <p:blipFill>
            <a:blip r:embed="rId4">
              <a:alphaModFix/>
            </a:blip>
            <a:stretch>
              <a:fillRect/>
            </a:stretch>
          </p:blipFill>
          <p:spPr>
            <a:xfrm>
              <a:off x="8023693" y="4419325"/>
              <a:ext cx="912948" cy="793163"/>
            </a:xfrm>
            <a:prstGeom prst="rect">
              <a:avLst/>
            </a:prstGeom>
            <a:noFill/>
            <a:ln>
              <a:noFill/>
            </a:ln>
          </p:spPr>
        </p:pic>
        <p:pic>
          <p:nvPicPr>
            <p:cNvPr id="67" name="Google Shape;67;p4"/>
            <p:cNvPicPr preferRelativeResize="0"/>
            <p:nvPr/>
          </p:nvPicPr>
          <p:blipFill>
            <a:blip r:embed="rId5">
              <a:alphaModFix/>
            </a:blip>
            <a:stretch>
              <a:fillRect/>
            </a:stretch>
          </p:blipFill>
          <p:spPr>
            <a:xfrm>
              <a:off x="-500937" y="882785"/>
              <a:ext cx="1214027" cy="906472"/>
            </a:xfrm>
            <a:prstGeom prst="rect">
              <a:avLst/>
            </a:prstGeom>
            <a:noFill/>
            <a:ln>
              <a:noFill/>
            </a:ln>
          </p:spPr>
        </p:pic>
      </p:grpSp>
      <p:grpSp>
        <p:nvGrpSpPr>
          <p:cNvPr id="68" name="Google Shape;68;p4"/>
          <p:cNvGrpSpPr/>
          <p:nvPr/>
        </p:nvGrpSpPr>
        <p:grpSpPr>
          <a:xfrm>
            <a:off x="97771" y="-732701"/>
            <a:ext cx="9488823" cy="5773086"/>
            <a:chOff x="97771" y="-732701"/>
            <a:chExt cx="9488823" cy="5773086"/>
          </a:xfrm>
        </p:grpSpPr>
        <p:grpSp>
          <p:nvGrpSpPr>
            <p:cNvPr id="69" name="Google Shape;69;p4"/>
            <p:cNvGrpSpPr/>
            <p:nvPr/>
          </p:nvGrpSpPr>
          <p:grpSpPr>
            <a:xfrm>
              <a:off x="97771" y="4604107"/>
              <a:ext cx="1799304" cy="436277"/>
              <a:chOff x="2599725" y="2563425"/>
              <a:chExt cx="2414525" cy="585450"/>
            </a:xfrm>
          </p:grpSpPr>
          <p:sp>
            <p:nvSpPr>
              <p:cNvPr id="70" name="Google Shape;70;p4"/>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4"/>
            <p:cNvGrpSpPr/>
            <p:nvPr/>
          </p:nvGrpSpPr>
          <p:grpSpPr>
            <a:xfrm>
              <a:off x="8126390" y="-732701"/>
              <a:ext cx="1460204" cy="1460204"/>
              <a:chOff x="4015500" y="-2732500"/>
              <a:chExt cx="4032600" cy="4032600"/>
            </a:xfrm>
          </p:grpSpPr>
          <p:sp>
            <p:nvSpPr>
              <p:cNvPr id="75" name="Google Shape;75;p4"/>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grpSp>
        <p:nvGrpSpPr>
          <p:cNvPr id="86" name="Google Shape;86;p5"/>
          <p:cNvGrpSpPr/>
          <p:nvPr/>
        </p:nvGrpSpPr>
        <p:grpSpPr>
          <a:xfrm>
            <a:off x="0" y="0"/>
            <a:ext cx="9144000" cy="5143500"/>
            <a:chOff x="0" y="0"/>
            <a:chExt cx="9144000" cy="5143500"/>
          </a:xfrm>
        </p:grpSpPr>
        <p:pic>
          <p:nvPicPr>
            <p:cNvPr id="87" name="Google Shape;87;p5"/>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88" name="Google Shape;88;p5"/>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89" name="Google Shape;89;p5"/>
          <p:cNvSpPr txBox="1">
            <a:spLocks noGrp="1"/>
          </p:cNvSpPr>
          <p:nvPr>
            <p:ph type="title"/>
          </p:nvPr>
        </p:nvSpPr>
        <p:spPr>
          <a:xfrm>
            <a:off x="713225"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0" name="Google Shape;90;p5"/>
          <p:cNvSpPr txBox="1">
            <a:spLocks noGrp="1"/>
          </p:cNvSpPr>
          <p:nvPr>
            <p:ph type="subTitle" idx="1"/>
          </p:nvPr>
        </p:nvSpPr>
        <p:spPr>
          <a:xfrm>
            <a:off x="5096809" y="2599725"/>
            <a:ext cx="27207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5"/>
          <p:cNvSpPr txBox="1">
            <a:spLocks noGrp="1"/>
          </p:cNvSpPr>
          <p:nvPr>
            <p:ph type="subTitle" idx="2"/>
          </p:nvPr>
        </p:nvSpPr>
        <p:spPr>
          <a:xfrm>
            <a:off x="1326400" y="2599725"/>
            <a:ext cx="2720700" cy="103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5"/>
          <p:cNvSpPr txBox="1">
            <a:spLocks noGrp="1"/>
          </p:cNvSpPr>
          <p:nvPr>
            <p:ph type="subTitle" idx="3"/>
          </p:nvPr>
        </p:nvSpPr>
        <p:spPr>
          <a:xfrm>
            <a:off x="5096805" y="2145150"/>
            <a:ext cx="2720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algn="ctr"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algn="ctr"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algn="ctr"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algn="ctr"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algn="ctr"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algn="ctr"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algn="ctr"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93" name="Google Shape;93;p5"/>
          <p:cNvSpPr txBox="1">
            <a:spLocks noGrp="1"/>
          </p:cNvSpPr>
          <p:nvPr>
            <p:ph type="subTitle" idx="4"/>
          </p:nvPr>
        </p:nvSpPr>
        <p:spPr>
          <a:xfrm>
            <a:off x="1326400" y="2145150"/>
            <a:ext cx="2720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raunces"/>
              <a:buNone/>
              <a:defRPr sz="2000">
                <a:solidFill>
                  <a:schemeClr val="dk1"/>
                </a:solidFill>
                <a:latin typeface="Fraunces"/>
                <a:ea typeface="Fraunces"/>
                <a:cs typeface="Fraunces"/>
                <a:sym typeface="Fraunces"/>
              </a:defRPr>
            </a:lvl1pPr>
            <a:lvl2pPr lvl="1" algn="ctr"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algn="ctr"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algn="ctr"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algn="ctr"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algn="ctr"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algn="ctr"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algn="ctr"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algn="ctr"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grpSp>
        <p:nvGrpSpPr>
          <p:cNvPr id="94" name="Google Shape;94;p5"/>
          <p:cNvGrpSpPr/>
          <p:nvPr/>
        </p:nvGrpSpPr>
        <p:grpSpPr>
          <a:xfrm>
            <a:off x="-276349" y="1710663"/>
            <a:ext cx="6565874" cy="3579137"/>
            <a:chOff x="-276349" y="1710663"/>
            <a:chExt cx="6565874" cy="3579137"/>
          </a:xfrm>
        </p:grpSpPr>
        <p:pic>
          <p:nvPicPr>
            <p:cNvPr id="95" name="Google Shape;95;p5"/>
            <p:cNvPicPr preferRelativeResize="0"/>
            <p:nvPr/>
          </p:nvPicPr>
          <p:blipFill>
            <a:blip r:embed="rId4">
              <a:alphaModFix/>
            </a:blip>
            <a:stretch>
              <a:fillRect/>
            </a:stretch>
          </p:blipFill>
          <p:spPr>
            <a:xfrm>
              <a:off x="5203450" y="4566600"/>
              <a:ext cx="1086075" cy="723200"/>
            </a:xfrm>
            <a:prstGeom prst="rect">
              <a:avLst/>
            </a:prstGeom>
            <a:noFill/>
            <a:ln>
              <a:noFill/>
            </a:ln>
          </p:spPr>
        </p:pic>
        <p:pic>
          <p:nvPicPr>
            <p:cNvPr id="96" name="Google Shape;96;p5"/>
            <p:cNvPicPr preferRelativeResize="0"/>
            <p:nvPr/>
          </p:nvPicPr>
          <p:blipFill>
            <a:blip r:embed="rId5">
              <a:alphaModFix/>
            </a:blip>
            <a:stretch>
              <a:fillRect/>
            </a:stretch>
          </p:blipFill>
          <p:spPr>
            <a:xfrm>
              <a:off x="-276349" y="1710663"/>
              <a:ext cx="912948" cy="793163"/>
            </a:xfrm>
            <a:prstGeom prst="rect">
              <a:avLst/>
            </a:prstGeom>
            <a:noFill/>
            <a:ln>
              <a:noFill/>
            </a:ln>
          </p:spPr>
        </p:pic>
      </p:grpSp>
      <p:grpSp>
        <p:nvGrpSpPr>
          <p:cNvPr id="97" name="Google Shape;97;p5"/>
          <p:cNvGrpSpPr/>
          <p:nvPr/>
        </p:nvGrpSpPr>
        <p:grpSpPr>
          <a:xfrm>
            <a:off x="-740132" y="-360156"/>
            <a:ext cx="9740694" cy="5751884"/>
            <a:chOff x="-740132" y="-360156"/>
            <a:chExt cx="9740694" cy="5751884"/>
          </a:xfrm>
        </p:grpSpPr>
        <p:grpSp>
          <p:nvGrpSpPr>
            <p:cNvPr id="98" name="Google Shape;98;p5"/>
            <p:cNvGrpSpPr/>
            <p:nvPr/>
          </p:nvGrpSpPr>
          <p:grpSpPr>
            <a:xfrm rot="5400000">
              <a:off x="7882771" y="321357"/>
              <a:ext cx="1799304" cy="436277"/>
              <a:chOff x="2599725" y="2563425"/>
              <a:chExt cx="2414525" cy="585450"/>
            </a:xfrm>
          </p:grpSpPr>
          <p:sp>
            <p:nvSpPr>
              <p:cNvPr id="99" name="Google Shape;99;p5"/>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5"/>
            <p:cNvGrpSpPr/>
            <p:nvPr/>
          </p:nvGrpSpPr>
          <p:grpSpPr>
            <a:xfrm rot="-5400000">
              <a:off x="-740132" y="3931524"/>
              <a:ext cx="1460204" cy="1460204"/>
              <a:chOff x="4015500" y="-2732500"/>
              <a:chExt cx="4032600" cy="4032600"/>
            </a:xfrm>
          </p:grpSpPr>
          <p:sp>
            <p:nvSpPr>
              <p:cNvPr id="104" name="Google Shape;104;p5"/>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grpSp>
        <p:nvGrpSpPr>
          <p:cNvPr id="140" name="Google Shape;140;p7"/>
          <p:cNvGrpSpPr/>
          <p:nvPr/>
        </p:nvGrpSpPr>
        <p:grpSpPr>
          <a:xfrm>
            <a:off x="0" y="0"/>
            <a:ext cx="9144000" cy="5143500"/>
            <a:chOff x="0" y="0"/>
            <a:chExt cx="9144000" cy="5143500"/>
          </a:xfrm>
        </p:grpSpPr>
        <p:pic>
          <p:nvPicPr>
            <p:cNvPr id="141" name="Google Shape;141;p7"/>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142" name="Google Shape;142;p7"/>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143" name="Google Shape;143;p7"/>
          <p:cNvSpPr txBox="1">
            <a:spLocks noGrp="1"/>
          </p:cNvSpPr>
          <p:nvPr>
            <p:ph type="title"/>
          </p:nvPr>
        </p:nvSpPr>
        <p:spPr>
          <a:xfrm>
            <a:off x="713225" y="1282350"/>
            <a:ext cx="460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7"/>
          <p:cNvSpPr txBox="1">
            <a:spLocks noGrp="1"/>
          </p:cNvSpPr>
          <p:nvPr>
            <p:ph type="subTitle" idx="1"/>
          </p:nvPr>
        </p:nvSpPr>
        <p:spPr>
          <a:xfrm>
            <a:off x="720484" y="1855050"/>
            <a:ext cx="4601700" cy="20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45" name="Google Shape;145;p7"/>
          <p:cNvSpPr>
            <a:spLocks noGrp="1"/>
          </p:cNvSpPr>
          <p:nvPr>
            <p:ph type="pic" idx="2"/>
          </p:nvPr>
        </p:nvSpPr>
        <p:spPr>
          <a:xfrm>
            <a:off x="5435600" y="1010400"/>
            <a:ext cx="2995200" cy="3122700"/>
          </a:xfrm>
          <a:prstGeom prst="rect">
            <a:avLst/>
          </a:prstGeom>
          <a:noFill/>
          <a:ln w="9525" cap="flat" cmpd="sng">
            <a:solidFill>
              <a:schemeClr val="dk1"/>
            </a:solidFill>
            <a:prstDash val="solid"/>
            <a:round/>
            <a:headEnd type="none" w="sm" len="sm"/>
            <a:tailEnd type="none" w="sm" len="sm"/>
          </a:ln>
        </p:spPr>
      </p:sp>
      <p:grpSp>
        <p:nvGrpSpPr>
          <p:cNvPr id="146" name="Google Shape;146;p7"/>
          <p:cNvGrpSpPr/>
          <p:nvPr/>
        </p:nvGrpSpPr>
        <p:grpSpPr>
          <a:xfrm>
            <a:off x="720477" y="75000"/>
            <a:ext cx="4528902" cy="5086900"/>
            <a:chOff x="720477" y="75000"/>
            <a:chExt cx="4528902" cy="5086900"/>
          </a:xfrm>
        </p:grpSpPr>
        <p:pic>
          <p:nvPicPr>
            <p:cNvPr id="147" name="Google Shape;147;p7"/>
            <p:cNvPicPr preferRelativeResize="0"/>
            <p:nvPr/>
          </p:nvPicPr>
          <p:blipFill>
            <a:blip r:embed="rId4">
              <a:alphaModFix/>
            </a:blip>
            <a:stretch>
              <a:fillRect/>
            </a:stretch>
          </p:blipFill>
          <p:spPr>
            <a:xfrm>
              <a:off x="4336431" y="75000"/>
              <a:ext cx="912948" cy="793163"/>
            </a:xfrm>
            <a:prstGeom prst="rect">
              <a:avLst/>
            </a:prstGeom>
            <a:noFill/>
            <a:ln>
              <a:noFill/>
            </a:ln>
          </p:spPr>
        </p:pic>
        <p:pic>
          <p:nvPicPr>
            <p:cNvPr id="148" name="Google Shape;148;p7"/>
            <p:cNvPicPr preferRelativeResize="0"/>
            <p:nvPr/>
          </p:nvPicPr>
          <p:blipFill>
            <a:blip r:embed="rId5">
              <a:alphaModFix/>
            </a:blip>
            <a:stretch>
              <a:fillRect/>
            </a:stretch>
          </p:blipFill>
          <p:spPr>
            <a:xfrm>
              <a:off x="720477" y="4478808"/>
              <a:ext cx="1010641" cy="683091"/>
            </a:xfrm>
            <a:prstGeom prst="rect">
              <a:avLst/>
            </a:prstGeom>
            <a:noFill/>
            <a:ln>
              <a:noFill/>
            </a:ln>
          </p:spPr>
        </p:pic>
      </p:grpSp>
      <p:grpSp>
        <p:nvGrpSpPr>
          <p:cNvPr id="149" name="Google Shape;149;p7"/>
          <p:cNvGrpSpPr/>
          <p:nvPr/>
        </p:nvGrpSpPr>
        <p:grpSpPr>
          <a:xfrm>
            <a:off x="124560" y="-228506"/>
            <a:ext cx="7538751" cy="6167507"/>
            <a:chOff x="124560" y="-228506"/>
            <a:chExt cx="7538751" cy="6167507"/>
          </a:xfrm>
        </p:grpSpPr>
        <p:grpSp>
          <p:nvGrpSpPr>
            <p:cNvPr id="150" name="Google Shape;150;p7"/>
            <p:cNvGrpSpPr/>
            <p:nvPr/>
          </p:nvGrpSpPr>
          <p:grpSpPr>
            <a:xfrm rot="10800000">
              <a:off x="6203106" y="4478796"/>
              <a:ext cx="1460204" cy="1460204"/>
              <a:chOff x="4015500" y="-2732500"/>
              <a:chExt cx="4032600" cy="4032600"/>
            </a:xfrm>
          </p:grpSpPr>
          <p:sp>
            <p:nvSpPr>
              <p:cNvPr id="151" name="Google Shape;151;p7"/>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7"/>
            <p:cNvGrpSpPr/>
            <p:nvPr/>
          </p:nvGrpSpPr>
          <p:grpSpPr>
            <a:xfrm rot="5400000">
              <a:off x="-556954" y="453007"/>
              <a:ext cx="1799304" cy="436277"/>
              <a:chOff x="2599725" y="2563425"/>
              <a:chExt cx="2414525" cy="585450"/>
            </a:xfrm>
          </p:grpSpPr>
          <p:sp>
            <p:nvSpPr>
              <p:cNvPr id="162" name="Google Shape;162;p7"/>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6"/>
        <p:cNvGrpSpPr/>
        <p:nvPr/>
      </p:nvGrpSpPr>
      <p:grpSpPr>
        <a:xfrm>
          <a:off x="0" y="0"/>
          <a:ext cx="0" cy="0"/>
          <a:chOff x="0" y="0"/>
          <a:chExt cx="0" cy="0"/>
        </a:xfrm>
      </p:grpSpPr>
      <p:grpSp>
        <p:nvGrpSpPr>
          <p:cNvPr id="167" name="Google Shape;167;p8"/>
          <p:cNvGrpSpPr/>
          <p:nvPr/>
        </p:nvGrpSpPr>
        <p:grpSpPr>
          <a:xfrm>
            <a:off x="0" y="0"/>
            <a:ext cx="9144000" cy="5143500"/>
            <a:chOff x="0" y="0"/>
            <a:chExt cx="9144000" cy="5143500"/>
          </a:xfrm>
        </p:grpSpPr>
        <p:pic>
          <p:nvPicPr>
            <p:cNvPr id="168" name="Google Shape;168;p8"/>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169" name="Google Shape;169;p8"/>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170" name="Google Shape;170;p8"/>
          <p:cNvSpPr txBox="1">
            <a:spLocks noGrp="1"/>
          </p:cNvSpPr>
          <p:nvPr>
            <p:ph type="title"/>
          </p:nvPr>
        </p:nvSpPr>
        <p:spPr>
          <a:xfrm>
            <a:off x="713225" y="1461925"/>
            <a:ext cx="4435200" cy="2219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a:endParaRPr/>
          </a:p>
        </p:txBody>
      </p:sp>
      <p:sp>
        <p:nvSpPr>
          <p:cNvPr id="171" name="Google Shape;171;p8"/>
          <p:cNvSpPr>
            <a:spLocks noGrp="1"/>
          </p:cNvSpPr>
          <p:nvPr>
            <p:ph type="pic" idx="2"/>
          </p:nvPr>
        </p:nvSpPr>
        <p:spPr>
          <a:xfrm>
            <a:off x="5255575" y="1010400"/>
            <a:ext cx="3175200" cy="3122700"/>
          </a:xfrm>
          <a:prstGeom prst="rect">
            <a:avLst/>
          </a:prstGeom>
          <a:noFill/>
          <a:ln w="9525" cap="flat" cmpd="sng">
            <a:solidFill>
              <a:schemeClr val="dk1"/>
            </a:solidFill>
            <a:prstDash val="solid"/>
            <a:round/>
            <a:headEnd type="none" w="sm" len="sm"/>
            <a:tailEnd type="none" w="sm" len="sm"/>
          </a:ln>
        </p:spPr>
      </p:sp>
      <p:grpSp>
        <p:nvGrpSpPr>
          <p:cNvPr id="172" name="Google Shape;172;p8"/>
          <p:cNvGrpSpPr/>
          <p:nvPr/>
        </p:nvGrpSpPr>
        <p:grpSpPr>
          <a:xfrm>
            <a:off x="-276349" y="1710663"/>
            <a:ext cx="6565874" cy="3579137"/>
            <a:chOff x="-276349" y="1710663"/>
            <a:chExt cx="6565874" cy="3579137"/>
          </a:xfrm>
        </p:grpSpPr>
        <p:pic>
          <p:nvPicPr>
            <p:cNvPr id="173" name="Google Shape;173;p8"/>
            <p:cNvPicPr preferRelativeResize="0"/>
            <p:nvPr/>
          </p:nvPicPr>
          <p:blipFill>
            <a:blip r:embed="rId4">
              <a:alphaModFix/>
            </a:blip>
            <a:stretch>
              <a:fillRect/>
            </a:stretch>
          </p:blipFill>
          <p:spPr>
            <a:xfrm>
              <a:off x="5203450" y="4566600"/>
              <a:ext cx="1086075" cy="723200"/>
            </a:xfrm>
            <a:prstGeom prst="rect">
              <a:avLst/>
            </a:prstGeom>
            <a:noFill/>
            <a:ln>
              <a:noFill/>
            </a:ln>
          </p:spPr>
        </p:pic>
        <p:pic>
          <p:nvPicPr>
            <p:cNvPr id="174" name="Google Shape;174;p8"/>
            <p:cNvPicPr preferRelativeResize="0"/>
            <p:nvPr/>
          </p:nvPicPr>
          <p:blipFill>
            <a:blip r:embed="rId5">
              <a:alphaModFix/>
            </a:blip>
            <a:stretch>
              <a:fillRect/>
            </a:stretch>
          </p:blipFill>
          <p:spPr>
            <a:xfrm>
              <a:off x="-276349" y="1710663"/>
              <a:ext cx="912948" cy="793163"/>
            </a:xfrm>
            <a:prstGeom prst="rect">
              <a:avLst/>
            </a:prstGeom>
            <a:noFill/>
            <a:ln>
              <a:noFill/>
            </a:ln>
          </p:spPr>
        </p:pic>
      </p:grpSp>
      <p:grpSp>
        <p:nvGrpSpPr>
          <p:cNvPr id="175" name="Google Shape;175;p8"/>
          <p:cNvGrpSpPr/>
          <p:nvPr/>
        </p:nvGrpSpPr>
        <p:grpSpPr>
          <a:xfrm>
            <a:off x="-740132" y="-360156"/>
            <a:ext cx="9740694" cy="5751884"/>
            <a:chOff x="-740132" y="-360156"/>
            <a:chExt cx="9740694" cy="5751884"/>
          </a:xfrm>
        </p:grpSpPr>
        <p:grpSp>
          <p:nvGrpSpPr>
            <p:cNvPr id="176" name="Google Shape;176;p8"/>
            <p:cNvGrpSpPr/>
            <p:nvPr/>
          </p:nvGrpSpPr>
          <p:grpSpPr>
            <a:xfrm rot="5400000">
              <a:off x="7882771" y="321357"/>
              <a:ext cx="1799304" cy="436277"/>
              <a:chOff x="2599725" y="2563425"/>
              <a:chExt cx="2414525" cy="585450"/>
            </a:xfrm>
          </p:grpSpPr>
          <p:sp>
            <p:nvSpPr>
              <p:cNvPr id="177" name="Google Shape;177;p8"/>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8"/>
            <p:cNvGrpSpPr/>
            <p:nvPr/>
          </p:nvGrpSpPr>
          <p:grpSpPr>
            <a:xfrm rot="-5400000">
              <a:off x="-740132" y="3931524"/>
              <a:ext cx="1460204" cy="1460204"/>
              <a:chOff x="4015500" y="-2732500"/>
              <a:chExt cx="4032600" cy="4032600"/>
            </a:xfrm>
          </p:grpSpPr>
          <p:sp>
            <p:nvSpPr>
              <p:cNvPr id="182" name="Google Shape;182;p8"/>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2"/>
        <p:cNvGrpSpPr/>
        <p:nvPr/>
      </p:nvGrpSpPr>
      <p:grpSpPr>
        <a:xfrm>
          <a:off x="0" y="0"/>
          <a:ext cx="0" cy="0"/>
          <a:chOff x="0" y="0"/>
          <a:chExt cx="0" cy="0"/>
        </a:xfrm>
      </p:grpSpPr>
      <p:grpSp>
        <p:nvGrpSpPr>
          <p:cNvPr id="193" name="Google Shape;193;p9"/>
          <p:cNvGrpSpPr/>
          <p:nvPr/>
        </p:nvGrpSpPr>
        <p:grpSpPr>
          <a:xfrm>
            <a:off x="0" y="0"/>
            <a:ext cx="9144000" cy="5143500"/>
            <a:chOff x="0" y="0"/>
            <a:chExt cx="9144000" cy="5143500"/>
          </a:xfrm>
        </p:grpSpPr>
        <p:pic>
          <p:nvPicPr>
            <p:cNvPr id="194" name="Google Shape;194;p9"/>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195" name="Google Shape;195;p9"/>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196" name="Google Shape;196;p9"/>
          <p:cNvSpPr txBox="1">
            <a:spLocks noGrp="1"/>
          </p:cNvSpPr>
          <p:nvPr>
            <p:ph type="title"/>
          </p:nvPr>
        </p:nvSpPr>
        <p:spPr>
          <a:xfrm>
            <a:off x="713225" y="1532150"/>
            <a:ext cx="3686400" cy="87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97" name="Google Shape;197;p9"/>
          <p:cNvSpPr txBox="1">
            <a:spLocks noGrp="1"/>
          </p:cNvSpPr>
          <p:nvPr>
            <p:ph type="subTitle" idx="1"/>
          </p:nvPr>
        </p:nvSpPr>
        <p:spPr>
          <a:xfrm>
            <a:off x="713225" y="2334850"/>
            <a:ext cx="3686400" cy="12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9"/>
          <p:cNvSpPr>
            <a:spLocks noGrp="1"/>
          </p:cNvSpPr>
          <p:nvPr>
            <p:ph type="pic" idx="2"/>
          </p:nvPr>
        </p:nvSpPr>
        <p:spPr>
          <a:xfrm>
            <a:off x="5165875" y="1020450"/>
            <a:ext cx="3264900" cy="3102600"/>
          </a:xfrm>
          <a:prstGeom prst="rect">
            <a:avLst/>
          </a:prstGeom>
          <a:noFill/>
          <a:ln w="9525" cap="flat" cmpd="sng">
            <a:solidFill>
              <a:schemeClr val="dk1"/>
            </a:solidFill>
            <a:prstDash val="solid"/>
            <a:round/>
            <a:headEnd type="none" w="sm" len="sm"/>
            <a:tailEnd type="none" w="sm" len="sm"/>
          </a:ln>
        </p:spPr>
      </p:sp>
      <p:grpSp>
        <p:nvGrpSpPr>
          <p:cNvPr id="199" name="Google Shape;199;p9"/>
          <p:cNvGrpSpPr/>
          <p:nvPr/>
        </p:nvGrpSpPr>
        <p:grpSpPr>
          <a:xfrm>
            <a:off x="123106" y="-2"/>
            <a:ext cx="8943784" cy="1129640"/>
            <a:chOff x="123106" y="-2"/>
            <a:chExt cx="8943784" cy="1129640"/>
          </a:xfrm>
        </p:grpSpPr>
        <p:pic>
          <p:nvPicPr>
            <p:cNvPr id="200" name="Google Shape;200;p9"/>
            <p:cNvPicPr preferRelativeResize="0"/>
            <p:nvPr/>
          </p:nvPicPr>
          <p:blipFill>
            <a:blip r:embed="rId4">
              <a:alphaModFix/>
            </a:blip>
            <a:stretch>
              <a:fillRect/>
            </a:stretch>
          </p:blipFill>
          <p:spPr>
            <a:xfrm>
              <a:off x="123106" y="336475"/>
              <a:ext cx="912948" cy="793163"/>
            </a:xfrm>
            <a:prstGeom prst="rect">
              <a:avLst/>
            </a:prstGeom>
            <a:noFill/>
            <a:ln>
              <a:noFill/>
            </a:ln>
          </p:spPr>
        </p:pic>
        <p:pic>
          <p:nvPicPr>
            <p:cNvPr id="201" name="Google Shape;201;p9"/>
            <p:cNvPicPr preferRelativeResize="0"/>
            <p:nvPr/>
          </p:nvPicPr>
          <p:blipFill>
            <a:blip r:embed="rId5">
              <a:alphaModFix/>
            </a:blip>
            <a:stretch>
              <a:fillRect/>
            </a:stretch>
          </p:blipFill>
          <p:spPr>
            <a:xfrm>
              <a:off x="7852863" y="-2"/>
              <a:ext cx="1214027" cy="906472"/>
            </a:xfrm>
            <a:prstGeom prst="rect">
              <a:avLst/>
            </a:prstGeom>
            <a:noFill/>
            <a:ln>
              <a:noFill/>
            </a:ln>
          </p:spPr>
        </p:pic>
      </p:grpSp>
      <p:grpSp>
        <p:nvGrpSpPr>
          <p:cNvPr id="202" name="Google Shape;202;p9"/>
          <p:cNvGrpSpPr/>
          <p:nvPr/>
        </p:nvGrpSpPr>
        <p:grpSpPr>
          <a:xfrm>
            <a:off x="450796" y="-736226"/>
            <a:ext cx="4275664" cy="5558373"/>
            <a:chOff x="450796" y="-736226"/>
            <a:chExt cx="4275664" cy="5558373"/>
          </a:xfrm>
        </p:grpSpPr>
        <p:grpSp>
          <p:nvGrpSpPr>
            <p:cNvPr id="203" name="Google Shape;203;p9"/>
            <p:cNvGrpSpPr/>
            <p:nvPr/>
          </p:nvGrpSpPr>
          <p:grpSpPr>
            <a:xfrm>
              <a:off x="3266256" y="-736226"/>
              <a:ext cx="1460204" cy="1460204"/>
              <a:chOff x="4015500" y="-2732500"/>
              <a:chExt cx="4032600" cy="4032600"/>
            </a:xfrm>
          </p:grpSpPr>
          <p:sp>
            <p:nvSpPr>
              <p:cNvPr id="204" name="Google Shape;204;p9"/>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9"/>
            <p:cNvGrpSpPr/>
            <p:nvPr/>
          </p:nvGrpSpPr>
          <p:grpSpPr>
            <a:xfrm>
              <a:off x="450796" y="4385870"/>
              <a:ext cx="1799304" cy="436277"/>
              <a:chOff x="2599725" y="2563425"/>
              <a:chExt cx="2414525" cy="585450"/>
            </a:xfrm>
          </p:grpSpPr>
          <p:sp>
            <p:nvSpPr>
              <p:cNvPr id="215" name="Google Shape;215;p9"/>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1"/>
        <p:cNvGrpSpPr/>
        <p:nvPr/>
      </p:nvGrpSpPr>
      <p:grpSpPr>
        <a:xfrm>
          <a:off x="0" y="0"/>
          <a:ext cx="0" cy="0"/>
          <a:chOff x="0" y="0"/>
          <a:chExt cx="0" cy="0"/>
        </a:xfrm>
      </p:grpSpPr>
      <p:grpSp>
        <p:nvGrpSpPr>
          <p:cNvPr id="252" name="Google Shape;252;p13"/>
          <p:cNvGrpSpPr/>
          <p:nvPr/>
        </p:nvGrpSpPr>
        <p:grpSpPr>
          <a:xfrm>
            <a:off x="0" y="0"/>
            <a:ext cx="9144000" cy="5143500"/>
            <a:chOff x="0" y="0"/>
            <a:chExt cx="9144000" cy="5143500"/>
          </a:xfrm>
        </p:grpSpPr>
        <p:pic>
          <p:nvPicPr>
            <p:cNvPr id="253" name="Google Shape;253;p13"/>
            <p:cNvPicPr preferRelativeResize="0"/>
            <p:nvPr/>
          </p:nvPicPr>
          <p:blipFill>
            <a:blip r:embed="rId2">
              <a:alphaModFix amt="15000"/>
            </a:blip>
            <a:stretch>
              <a:fillRect/>
            </a:stretch>
          </p:blipFill>
          <p:spPr>
            <a:xfrm>
              <a:off x="0" y="0"/>
              <a:ext cx="9144000" cy="5143500"/>
            </a:xfrm>
            <a:prstGeom prst="rect">
              <a:avLst/>
            </a:prstGeom>
            <a:noFill/>
            <a:ln>
              <a:noFill/>
            </a:ln>
          </p:spPr>
        </p:pic>
        <p:pic>
          <p:nvPicPr>
            <p:cNvPr id="254" name="Google Shape;254;p13"/>
            <p:cNvPicPr preferRelativeResize="0"/>
            <p:nvPr/>
          </p:nvPicPr>
          <p:blipFill>
            <a:blip r:embed="rId3">
              <a:alphaModFix amt="20000"/>
            </a:blip>
            <a:stretch>
              <a:fillRect/>
            </a:stretch>
          </p:blipFill>
          <p:spPr>
            <a:xfrm>
              <a:off x="0" y="13"/>
              <a:ext cx="9144000" cy="5143470"/>
            </a:xfrm>
            <a:prstGeom prst="rect">
              <a:avLst/>
            </a:prstGeom>
            <a:noFill/>
            <a:ln>
              <a:noFill/>
            </a:ln>
          </p:spPr>
        </p:pic>
      </p:grpSp>
      <p:sp>
        <p:nvSpPr>
          <p:cNvPr id="255" name="Google Shape;255;p13"/>
          <p:cNvSpPr txBox="1">
            <a:spLocks noGrp="1"/>
          </p:cNvSpPr>
          <p:nvPr>
            <p:ph type="title"/>
          </p:nvPr>
        </p:nvSpPr>
        <p:spPr>
          <a:xfrm>
            <a:off x="720025"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13"/>
          <p:cNvSpPr txBox="1">
            <a:spLocks noGrp="1"/>
          </p:cNvSpPr>
          <p:nvPr>
            <p:ph type="subTitle" idx="1"/>
          </p:nvPr>
        </p:nvSpPr>
        <p:spPr>
          <a:xfrm>
            <a:off x="720000" y="2266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13"/>
          <p:cNvSpPr txBox="1">
            <a:spLocks noGrp="1"/>
          </p:cNvSpPr>
          <p:nvPr>
            <p:ph type="subTitle" idx="2"/>
          </p:nvPr>
        </p:nvSpPr>
        <p:spPr>
          <a:xfrm>
            <a:off x="3419271" y="2266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8" name="Google Shape;258;p13"/>
          <p:cNvSpPr txBox="1">
            <a:spLocks noGrp="1"/>
          </p:cNvSpPr>
          <p:nvPr>
            <p:ph type="subTitle" idx="3"/>
          </p:nvPr>
        </p:nvSpPr>
        <p:spPr>
          <a:xfrm>
            <a:off x="720000" y="3928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9" name="Google Shape;259;p13"/>
          <p:cNvSpPr txBox="1">
            <a:spLocks noGrp="1"/>
          </p:cNvSpPr>
          <p:nvPr>
            <p:ph type="subTitle" idx="4"/>
          </p:nvPr>
        </p:nvSpPr>
        <p:spPr>
          <a:xfrm>
            <a:off x="3419274" y="3928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0" name="Google Shape;260;p13"/>
          <p:cNvSpPr txBox="1">
            <a:spLocks noGrp="1"/>
          </p:cNvSpPr>
          <p:nvPr>
            <p:ph type="subTitle" idx="5"/>
          </p:nvPr>
        </p:nvSpPr>
        <p:spPr>
          <a:xfrm>
            <a:off x="6118549" y="2266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1" name="Google Shape;261;p13"/>
          <p:cNvSpPr txBox="1">
            <a:spLocks noGrp="1"/>
          </p:cNvSpPr>
          <p:nvPr>
            <p:ph type="subTitle" idx="6"/>
          </p:nvPr>
        </p:nvSpPr>
        <p:spPr>
          <a:xfrm>
            <a:off x="6118549" y="39281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13"/>
          <p:cNvSpPr txBox="1">
            <a:spLocks noGrp="1"/>
          </p:cNvSpPr>
          <p:nvPr>
            <p:ph type="title" idx="7" hasCustomPrompt="1"/>
          </p:nvPr>
        </p:nvSpPr>
        <p:spPr>
          <a:xfrm>
            <a:off x="720000" y="1417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title" idx="8" hasCustomPrompt="1"/>
          </p:nvPr>
        </p:nvSpPr>
        <p:spPr>
          <a:xfrm>
            <a:off x="720000" y="3079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title" idx="9" hasCustomPrompt="1"/>
          </p:nvPr>
        </p:nvSpPr>
        <p:spPr>
          <a:xfrm>
            <a:off x="3419269" y="1417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title" idx="13" hasCustomPrompt="1"/>
          </p:nvPr>
        </p:nvSpPr>
        <p:spPr>
          <a:xfrm>
            <a:off x="3419269" y="3079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6" name="Google Shape;266;p13"/>
          <p:cNvSpPr txBox="1">
            <a:spLocks noGrp="1"/>
          </p:cNvSpPr>
          <p:nvPr>
            <p:ph type="title" idx="14" hasCustomPrompt="1"/>
          </p:nvPr>
        </p:nvSpPr>
        <p:spPr>
          <a:xfrm>
            <a:off x="6118545" y="1417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title" idx="15" hasCustomPrompt="1"/>
          </p:nvPr>
        </p:nvSpPr>
        <p:spPr>
          <a:xfrm>
            <a:off x="6118545" y="3079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subTitle" idx="16"/>
          </p:nvPr>
        </p:nvSpPr>
        <p:spPr>
          <a:xfrm>
            <a:off x="720000" y="1977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269" name="Google Shape;269;p13"/>
          <p:cNvSpPr txBox="1">
            <a:spLocks noGrp="1"/>
          </p:cNvSpPr>
          <p:nvPr>
            <p:ph type="subTitle" idx="17"/>
          </p:nvPr>
        </p:nvSpPr>
        <p:spPr>
          <a:xfrm>
            <a:off x="3419269" y="1977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270" name="Google Shape;270;p13"/>
          <p:cNvSpPr txBox="1">
            <a:spLocks noGrp="1"/>
          </p:cNvSpPr>
          <p:nvPr>
            <p:ph type="subTitle" idx="18"/>
          </p:nvPr>
        </p:nvSpPr>
        <p:spPr>
          <a:xfrm>
            <a:off x="6118545" y="1977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271" name="Google Shape;271;p13"/>
          <p:cNvSpPr txBox="1">
            <a:spLocks noGrp="1"/>
          </p:cNvSpPr>
          <p:nvPr>
            <p:ph type="subTitle" idx="19"/>
          </p:nvPr>
        </p:nvSpPr>
        <p:spPr>
          <a:xfrm>
            <a:off x="720000" y="36392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272" name="Google Shape;272;p13"/>
          <p:cNvSpPr txBox="1">
            <a:spLocks noGrp="1"/>
          </p:cNvSpPr>
          <p:nvPr>
            <p:ph type="subTitle" idx="20"/>
          </p:nvPr>
        </p:nvSpPr>
        <p:spPr>
          <a:xfrm>
            <a:off x="3419269" y="36392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sp>
        <p:nvSpPr>
          <p:cNvPr id="273" name="Google Shape;273;p13"/>
          <p:cNvSpPr txBox="1">
            <a:spLocks noGrp="1"/>
          </p:cNvSpPr>
          <p:nvPr>
            <p:ph type="subTitle" idx="21"/>
          </p:nvPr>
        </p:nvSpPr>
        <p:spPr>
          <a:xfrm>
            <a:off x="6118545" y="36392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Fraunces"/>
              <a:buNone/>
              <a:defRPr sz="2000">
                <a:latin typeface="Fraunces"/>
                <a:ea typeface="Fraunces"/>
                <a:cs typeface="Fraunces"/>
                <a:sym typeface="Fraunces"/>
              </a:defRPr>
            </a:lvl1pPr>
            <a:lvl2pPr lvl="1" rtl="0">
              <a:lnSpc>
                <a:spcPct val="100000"/>
              </a:lnSpc>
              <a:spcBef>
                <a:spcPts val="0"/>
              </a:spcBef>
              <a:spcAft>
                <a:spcPts val="0"/>
              </a:spcAft>
              <a:buSzPts val="2400"/>
              <a:buFont typeface="Fraunces"/>
              <a:buNone/>
              <a:defRPr sz="2400">
                <a:latin typeface="Fraunces"/>
                <a:ea typeface="Fraunces"/>
                <a:cs typeface="Fraunces"/>
                <a:sym typeface="Fraunces"/>
              </a:defRPr>
            </a:lvl2pPr>
            <a:lvl3pPr lvl="2" rtl="0">
              <a:lnSpc>
                <a:spcPct val="100000"/>
              </a:lnSpc>
              <a:spcBef>
                <a:spcPts val="0"/>
              </a:spcBef>
              <a:spcAft>
                <a:spcPts val="0"/>
              </a:spcAft>
              <a:buSzPts val="2400"/>
              <a:buFont typeface="Fraunces"/>
              <a:buNone/>
              <a:defRPr sz="2400">
                <a:latin typeface="Fraunces"/>
                <a:ea typeface="Fraunces"/>
                <a:cs typeface="Fraunces"/>
                <a:sym typeface="Fraunces"/>
              </a:defRPr>
            </a:lvl3pPr>
            <a:lvl4pPr lvl="3" rtl="0">
              <a:lnSpc>
                <a:spcPct val="100000"/>
              </a:lnSpc>
              <a:spcBef>
                <a:spcPts val="0"/>
              </a:spcBef>
              <a:spcAft>
                <a:spcPts val="0"/>
              </a:spcAft>
              <a:buSzPts val="2400"/>
              <a:buFont typeface="Fraunces"/>
              <a:buNone/>
              <a:defRPr sz="2400">
                <a:latin typeface="Fraunces"/>
                <a:ea typeface="Fraunces"/>
                <a:cs typeface="Fraunces"/>
                <a:sym typeface="Fraunces"/>
              </a:defRPr>
            </a:lvl4pPr>
            <a:lvl5pPr lvl="4" rtl="0">
              <a:lnSpc>
                <a:spcPct val="100000"/>
              </a:lnSpc>
              <a:spcBef>
                <a:spcPts val="0"/>
              </a:spcBef>
              <a:spcAft>
                <a:spcPts val="0"/>
              </a:spcAft>
              <a:buSzPts val="2400"/>
              <a:buFont typeface="Fraunces"/>
              <a:buNone/>
              <a:defRPr sz="2400">
                <a:latin typeface="Fraunces"/>
                <a:ea typeface="Fraunces"/>
                <a:cs typeface="Fraunces"/>
                <a:sym typeface="Fraunces"/>
              </a:defRPr>
            </a:lvl5pPr>
            <a:lvl6pPr lvl="5" rtl="0">
              <a:lnSpc>
                <a:spcPct val="100000"/>
              </a:lnSpc>
              <a:spcBef>
                <a:spcPts val="0"/>
              </a:spcBef>
              <a:spcAft>
                <a:spcPts val="0"/>
              </a:spcAft>
              <a:buSzPts val="2400"/>
              <a:buFont typeface="Fraunces"/>
              <a:buNone/>
              <a:defRPr sz="2400">
                <a:latin typeface="Fraunces"/>
                <a:ea typeface="Fraunces"/>
                <a:cs typeface="Fraunces"/>
                <a:sym typeface="Fraunces"/>
              </a:defRPr>
            </a:lvl6pPr>
            <a:lvl7pPr lvl="6" rtl="0">
              <a:lnSpc>
                <a:spcPct val="100000"/>
              </a:lnSpc>
              <a:spcBef>
                <a:spcPts val="0"/>
              </a:spcBef>
              <a:spcAft>
                <a:spcPts val="0"/>
              </a:spcAft>
              <a:buSzPts val="2400"/>
              <a:buFont typeface="Fraunces"/>
              <a:buNone/>
              <a:defRPr sz="2400">
                <a:latin typeface="Fraunces"/>
                <a:ea typeface="Fraunces"/>
                <a:cs typeface="Fraunces"/>
                <a:sym typeface="Fraunces"/>
              </a:defRPr>
            </a:lvl7pPr>
            <a:lvl8pPr lvl="7" rtl="0">
              <a:lnSpc>
                <a:spcPct val="100000"/>
              </a:lnSpc>
              <a:spcBef>
                <a:spcPts val="0"/>
              </a:spcBef>
              <a:spcAft>
                <a:spcPts val="0"/>
              </a:spcAft>
              <a:buSzPts val="2400"/>
              <a:buFont typeface="Fraunces"/>
              <a:buNone/>
              <a:defRPr sz="2400">
                <a:latin typeface="Fraunces"/>
                <a:ea typeface="Fraunces"/>
                <a:cs typeface="Fraunces"/>
                <a:sym typeface="Fraunces"/>
              </a:defRPr>
            </a:lvl8pPr>
            <a:lvl9pPr lvl="8" rtl="0">
              <a:lnSpc>
                <a:spcPct val="100000"/>
              </a:lnSpc>
              <a:spcBef>
                <a:spcPts val="0"/>
              </a:spcBef>
              <a:spcAft>
                <a:spcPts val="0"/>
              </a:spcAft>
              <a:buSzPts val="2400"/>
              <a:buFont typeface="Fraunces"/>
              <a:buNone/>
              <a:defRPr sz="2400">
                <a:latin typeface="Fraunces"/>
                <a:ea typeface="Fraunces"/>
                <a:cs typeface="Fraunces"/>
                <a:sym typeface="Fraunces"/>
              </a:defRPr>
            </a:lvl9pPr>
          </a:lstStyle>
          <a:p>
            <a:endParaRPr/>
          </a:p>
        </p:txBody>
      </p:sp>
      <p:grpSp>
        <p:nvGrpSpPr>
          <p:cNvPr id="274" name="Google Shape;274;p13"/>
          <p:cNvGrpSpPr/>
          <p:nvPr/>
        </p:nvGrpSpPr>
        <p:grpSpPr>
          <a:xfrm>
            <a:off x="-177637" y="41275"/>
            <a:ext cx="9223841" cy="5213545"/>
            <a:chOff x="-177637" y="41275"/>
            <a:chExt cx="9223841" cy="5213545"/>
          </a:xfrm>
        </p:grpSpPr>
        <p:pic>
          <p:nvPicPr>
            <p:cNvPr id="275" name="Google Shape;275;p13"/>
            <p:cNvPicPr preferRelativeResize="0"/>
            <p:nvPr/>
          </p:nvPicPr>
          <p:blipFill>
            <a:blip r:embed="rId4">
              <a:alphaModFix/>
            </a:blip>
            <a:stretch>
              <a:fillRect/>
            </a:stretch>
          </p:blipFill>
          <p:spPr>
            <a:xfrm>
              <a:off x="2254900" y="41275"/>
              <a:ext cx="1086075" cy="723200"/>
            </a:xfrm>
            <a:prstGeom prst="rect">
              <a:avLst/>
            </a:prstGeom>
            <a:noFill/>
            <a:ln>
              <a:noFill/>
            </a:ln>
          </p:spPr>
        </p:pic>
        <p:pic>
          <p:nvPicPr>
            <p:cNvPr id="276" name="Google Shape;276;p13"/>
            <p:cNvPicPr preferRelativeResize="0"/>
            <p:nvPr/>
          </p:nvPicPr>
          <p:blipFill>
            <a:blip r:embed="rId5">
              <a:alphaModFix/>
            </a:blip>
            <a:stretch>
              <a:fillRect/>
            </a:stretch>
          </p:blipFill>
          <p:spPr>
            <a:xfrm>
              <a:off x="8133256" y="177238"/>
              <a:ext cx="912948" cy="793163"/>
            </a:xfrm>
            <a:prstGeom prst="rect">
              <a:avLst/>
            </a:prstGeom>
            <a:noFill/>
            <a:ln>
              <a:noFill/>
            </a:ln>
          </p:spPr>
        </p:pic>
        <p:pic>
          <p:nvPicPr>
            <p:cNvPr id="277" name="Google Shape;277;p13"/>
            <p:cNvPicPr preferRelativeResize="0"/>
            <p:nvPr/>
          </p:nvPicPr>
          <p:blipFill>
            <a:blip r:embed="rId6">
              <a:alphaModFix/>
            </a:blip>
            <a:stretch>
              <a:fillRect/>
            </a:stretch>
          </p:blipFill>
          <p:spPr>
            <a:xfrm>
              <a:off x="-177637" y="4348348"/>
              <a:ext cx="1214027" cy="906472"/>
            </a:xfrm>
            <a:prstGeom prst="rect">
              <a:avLst/>
            </a:prstGeom>
            <a:noFill/>
            <a:ln>
              <a:noFill/>
            </a:ln>
          </p:spPr>
        </p:pic>
      </p:grpSp>
      <p:grpSp>
        <p:nvGrpSpPr>
          <p:cNvPr id="278" name="Google Shape;278;p13"/>
          <p:cNvGrpSpPr/>
          <p:nvPr/>
        </p:nvGrpSpPr>
        <p:grpSpPr>
          <a:xfrm>
            <a:off x="211260" y="1307094"/>
            <a:ext cx="9706238" cy="3259509"/>
            <a:chOff x="211260" y="1307094"/>
            <a:chExt cx="9706238" cy="3259509"/>
          </a:xfrm>
        </p:grpSpPr>
        <p:grpSp>
          <p:nvGrpSpPr>
            <p:cNvPr id="279" name="Google Shape;279;p13"/>
            <p:cNvGrpSpPr/>
            <p:nvPr/>
          </p:nvGrpSpPr>
          <p:grpSpPr>
            <a:xfrm rot="5400000">
              <a:off x="-470254" y="1988607"/>
              <a:ext cx="1799304" cy="436277"/>
              <a:chOff x="2599725" y="2563425"/>
              <a:chExt cx="2414525" cy="585450"/>
            </a:xfrm>
          </p:grpSpPr>
          <p:sp>
            <p:nvSpPr>
              <p:cNvPr id="280" name="Google Shape;280;p13"/>
              <p:cNvSpPr/>
              <p:nvPr/>
            </p:nvSpPr>
            <p:spPr>
              <a:xfrm>
                <a:off x="2599725" y="2563425"/>
                <a:ext cx="2414525" cy="141425"/>
              </a:xfrm>
              <a:custGeom>
                <a:avLst/>
                <a:gdLst/>
                <a:ahLst/>
                <a:cxnLst/>
                <a:rect l="l" t="t" r="r" b="b"/>
                <a:pathLst>
                  <a:path w="96581" h="5657" fill="none" extrusionOk="0">
                    <a:moveTo>
                      <a:pt x="1" y="0"/>
                    </a:moveTo>
                    <a:cubicBezTo>
                      <a:pt x="3453" y="0"/>
                      <a:pt x="3453" y="5656"/>
                      <a:pt x="6906" y="5656"/>
                    </a:cubicBezTo>
                    <a:cubicBezTo>
                      <a:pt x="10349" y="5656"/>
                      <a:pt x="10349" y="0"/>
                      <a:pt x="13802" y="0"/>
                    </a:cubicBezTo>
                    <a:cubicBezTo>
                      <a:pt x="17245" y="0"/>
                      <a:pt x="17245" y="5656"/>
                      <a:pt x="20698" y="5656"/>
                    </a:cubicBezTo>
                    <a:cubicBezTo>
                      <a:pt x="24150" y="5656"/>
                      <a:pt x="24150" y="0"/>
                      <a:pt x="27594" y="0"/>
                    </a:cubicBezTo>
                    <a:cubicBezTo>
                      <a:pt x="31046" y="0"/>
                      <a:pt x="31046" y="5656"/>
                      <a:pt x="34490" y="5656"/>
                    </a:cubicBezTo>
                    <a:cubicBezTo>
                      <a:pt x="37942" y="5656"/>
                      <a:pt x="37942" y="0"/>
                      <a:pt x="41395" y="0"/>
                    </a:cubicBezTo>
                    <a:cubicBezTo>
                      <a:pt x="44838" y="0"/>
                      <a:pt x="44838" y="5656"/>
                      <a:pt x="48291" y="5656"/>
                    </a:cubicBezTo>
                    <a:cubicBezTo>
                      <a:pt x="51743" y="5656"/>
                      <a:pt x="51743" y="0"/>
                      <a:pt x="55187" y="0"/>
                    </a:cubicBezTo>
                    <a:cubicBezTo>
                      <a:pt x="58639" y="0"/>
                      <a:pt x="58639" y="5656"/>
                      <a:pt x="62083" y="5656"/>
                    </a:cubicBezTo>
                    <a:cubicBezTo>
                      <a:pt x="65535" y="5656"/>
                      <a:pt x="65535" y="0"/>
                      <a:pt x="68987" y="0"/>
                    </a:cubicBezTo>
                    <a:cubicBezTo>
                      <a:pt x="72431" y="0"/>
                      <a:pt x="72431" y="5656"/>
                      <a:pt x="75883" y="5656"/>
                    </a:cubicBezTo>
                    <a:cubicBezTo>
                      <a:pt x="79336" y="5656"/>
                      <a:pt x="79336" y="0"/>
                      <a:pt x="82779" y="0"/>
                    </a:cubicBezTo>
                    <a:cubicBezTo>
                      <a:pt x="86232" y="0"/>
                      <a:pt x="86232" y="5656"/>
                      <a:pt x="89675" y="5656"/>
                    </a:cubicBezTo>
                    <a:cubicBezTo>
                      <a:pt x="93128" y="5656"/>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2599725" y="2711500"/>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2599725" y="2859600"/>
                <a:ext cx="2414525" cy="141200"/>
              </a:xfrm>
              <a:custGeom>
                <a:avLst/>
                <a:gdLst/>
                <a:ahLst/>
                <a:cxnLst/>
                <a:rect l="l" t="t" r="r" b="b"/>
                <a:pathLst>
                  <a:path w="96581" h="5648" fill="none" extrusionOk="0">
                    <a:moveTo>
                      <a:pt x="1" y="0"/>
                    </a:moveTo>
                    <a:cubicBezTo>
                      <a:pt x="3453" y="0"/>
                      <a:pt x="3453" y="5647"/>
                      <a:pt x="6906" y="5647"/>
                    </a:cubicBezTo>
                    <a:cubicBezTo>
                      <a:pt x="10349" y="5647"/>
                      <a:pt x="10349" y="0"/>
                      <a:pt x="13802" y="0"/>
                    </a:cubicBezTo>
                    <a:cubicBezTo>
                      <a:pt x="17245" y="0"/>
                      <a:pt x="17245" y="5647"/>
                      <a:pt x="20698" y="5647"/>
                    </a:cubicBezTo>
                    <a:cubicBezTo>
                      <a:pt x="24150" y="5647"/>
                      <a:pt x="24150" y="0"/>
                      <a:pt x="27594" y="0"/>
                    </a:cubicBezTo>
                    <a:cubicBezTo>
                      <a:pt x="31046" y="0"/>
                      <a:pt x="31046" y="5647"/>
                      <a:pt x="34490" y="5647"/>
                    </a:cubicBezTo>
                    <a:cubicBezTo>
                      <a:pt x="37942" y="5647"/>
                      <a:pt x="37942" y="0"/>
                      <a:pt x="41395" y="0"/>
                    </a:cubicBezTo>
                    <a:cubicBezTo>
                      <a:pt x="44838" y="0"/>
                      <a:pt x="44838" y="5647"/>
                      <a:pt x="48291" y="5647"/>
                    </a:cubicBezTo>
                    <a:cubicBezTo>
                      <a:pt x="51743" y="5647"/>
                      <a:pt x="51743" y="0"/>
                      <a:pt x="55187" y="0"/>
                    </a:cubicBezTo>
                    <a:cubicBezTo>
                      <a:pt x="58639" y="0"/>
                      <a:pt x="58639" y="5647"/>
                      <a:pt x="62083" y="5647"/>
                    </a:cubicBezTo>
                    <a:cubicBezTo>
                      <a:pt x="65535" y="5647"/>
                      <a:pt x="65535" y="0"/>
                      <a:pt x="68987" y="0"/>
                    </a:cubicBezTo>
                    <a:cubicBezTo>
                      <a:pt x="72431" y="0"/>
                      <a:pt x="72431" y="5647"/>
                      <a:pt x="75883" y="5647"/>
                    </a:cubicBezTo>
                    <a:cubicBezTo>
                      <a:pt x="79336" y="5647"/>
                      <a:pt x="79336" y="0"/>
                      <a:pt x="82779" y="0"/>
                    </a:cubicBezTo>
                    <a:cubicBezTo>
                      <a:pt x="86232" y="0"/>
                      <a:pt x="86232" y="5647"/>
                      <a:pt x="89675" y="5647"/>
                    </a:cubicBezTo>
                    <a:cubicBezTo>
                      <a:pt x="93128" y="5647"/>
                      <a:pt x="93128" y="0"/>
                      <a:pt x="96580" y="0"/>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599725" y="3007675"/>
                <a:ext cx="2414525" cy="141200"/>
              </a:xfrm>
              <a:custGeom>
                <a:avLst/>
                <a:gdLst/>
                <a:ahLst/>
                <a:cxnLst/>
                <a:rect l="l" t="t" r="r" b="b"/>
                <a:pathLst>
                  <a:path w="96581" h="5648" fill="none" extrusionOk="0">
                    <a:moveTo>
                      <a:pt x="1" y="1"/>
                    </a:moveTo>
                    <a:cubicBezTo>
                      <a:pt x="3453" y="1"/>
                      <a:pt x="3453" y="5648"/>
                      <a:pt x="6906" y="5648"/>
                    </a:cubicBezTo>
                    <a:cubicBezTo>
                      <a:pt x="10349" y="5648"/>
                      <a:pt x="10349" y="1"/>
                      <a:pt x="13802" y="1"/>
                    </a:cubicBezTo>
                    <a:cubicBezTo>
                      <a:pt x="17245" y="1"/>
                      <a:pt x="17245" y="5648"/>
                      <a:pt x="20698" y="5648"/>
                    </a:cubicBezTo>
                    <a:cubicBezTo>
                      <a:pt x="24150" y="5648"/>
                      <a:pt x="24150" y="1"/>
                      <a:pt x="27594" y="1"/>
                    </a:cubicBezTo>
                    <a:cubicBezTo>
                      <a:pt x="31046" y="1"/>
                      <a:pt x="31046" y="5648"/>
                      <a:pt x="34490" y="5648"/>
                    </a:cubicBezTo>
                    <a:cubicBezTo>
                      <a:pt x="37942" y="5648"/>
                      <a:pt x="37942" y="1"/>
                      <a:pt x="41395" y="1"/>
                    </a:cubicBezTo>
                    <a:cubicBezTo>
                      <a:pt x="44838" y="1"/>
                      <a:pt x="44838" y="5648"/>
                      <a:pt x="48291" y="5648"/>
                    </a:cubicBezTo>
                    <a:cubicBezTo>
                      <a:pt x="51743" y="5648"/>
                      <a:pt x="51743" y="1"/>
                      <a:pt x="55187" y="1"/>
                    </a:cubicBezTo>
                    <a:cubicBezTo>
                      <a:pt x="58639" y="1"/>
                      <a:pt x="58639" y="5648"/>
                      <a:pt x="62083" y="5648"/>
                    </a:cubicBezTo>
                    <a:cubicBezTo>
                      <a:pt x="65535" y="5648"/>
                      <a:pt x="65535" y="1"/>
                      <a:pt x="68987" y="1"/>
                    </a:cubicBezTo>
                    <a:cubicBezTo>
                      <a:pt x="72431" y="1"/>
                      <a:pt x="72431" y="5648"/>
                      <a:pt x="75883" y="5648"/>
                    </a:cubicBezTo>
                    <a:cubicBezTo>
                      <a:pt x="79336" y="5648"/>
                      <a:pt x="79336" y="1"/>
                      <a:pt x="82779" y="1"/>
                    </a:cubicBezTo>
                    <a:cubicBezTo>
                      <a:pt x="86232" y="1"/>
                      <a:pt x="86232" y="5648"/>
                      <a:pt x="89675" y="5648"/>
                    </a:cubicBezTo>
                    <a:cubicBezTo>
                      <a:pt x="93128" y="5648"/>
                      <a:pt x="93128" y="1"/>
                      <a:pt x="96580" y="1"/>
                    </a:cubicBezTo>
                  </a:path>
                </a:pathLst>
              </a:custGeom>
              <a:noFill/>
              <a:ln w="73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3"/>
            <p:cNvGrpSpPr/>
            <p:nvPr/>
          </p:nvGrpSpPr>
          <p:grpSpPr>
            <a:xfrm rot="5400000">
              <a:off x="8457293" y="3106399"/>
              <a:ext cx="1460204" cy="1460204"/>
              <a:chOff x="4015500" y="-2732500"/>
              <a:chExt cx="4032600" cy="4032600"/>
            </a:xfrm>
          </p:grpSpPr>
          <p:sp>
            <p:nvSpPr>
              <p:cNvPr id="285" name="Google Shape;285;p13"/>
              <p:cNvSpPr/>
              <p:nvPr/>
            </p:nvSpPr>
            <p:spPr>
              <a:xfrm rot="5400000">
                <a:off x="4015500" y="-2732500"/>
                <a:ext cx="4032600" cy="4032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4210003" y="-2537675"/>
                <a:ext cx="3643500" cy="3643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4399153" y="-2348750"/>
                <a:ext cx="3265200" cy="3265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4588050" y="-2159800"/>
                <a:ext cx="2887200" cy="28872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4783450" y="-1967650"/>
                <a:ext cx="2502900" cy="2502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4972300" y="-1776125"/>
                <a:ext cx="2120400" cy="21201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5160700" y="-1587425"/>
                <a:ext cx="1743000" cy="17427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5358100" y="-1402750"/>
                <a:ext cx="1357200" cy="13569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5546525" y="-1209100"/>
                <a:ext cx="969600" cy="9696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5745650" y="-1016950"/>
                <a:ext cx="585300" cy="585300"/>
              </a:xfrm>
              <a:prstGeom prst="arc">
                <a:avLst>
                  <a:gd name="adj1" fmla="val 16200000"/>
                  <a:gd name="adj2" fmla="val 540021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1pPr>
            <a:lvl2pPr lvl="1"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2pPr>
            <a:lvl3pPr lvl="2"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3pPr>
            <a:lvl4pPr lvl="3"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4pPr>
            <a:lvl5pPr lvl="4"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5pPr>
            <a:lvl6pPr lvl="5"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6pPr>
            <a:lvl7pPr lvl="6"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7pPr>
            <a:lvl8pPr lvl="7"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8pPr>
            <a:lvl9pPr lvl="8" rtl="0">
              <a:spcBef>
                <a:spcPts val="0"/>
              </a:spcBef>
              <a:spcAft>
                <a:spcPts val="0"/>
              </a:spcAft>
              <a:buClr>
                <a:schemeClr val="dk1"/>
              </a:buClr>
              <a:buSzPts val="3000"/>
              <a:buFont typeface="Fraunces"/>
              <a:buNone/>
              <a:defRPr sz="3000">
                <a:solidFill>
                  <a:schemeClr val="dk1"/>
                </a:solidFill>
                <a:latin typeface="Fraunces"/>
                <a:ea typeface="Fraunces"/>
                <a:cs typeface="Fraunces"/>
                <a:sym typeface="Fraunce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00000"/>
              </a:lnSpc>
              <a:spcBef>
                <a:spcPts val="1600"/>
              </a:spcBef>
              <a:spcAft>
                <a:spcPts val="1600"/>
              </a:spcAft>
              <a:buClr>
                <a:schemeClr val="dk1"/>
              </a:buClr>
              <a:buSzPts val="1400"/>
              <a:buFont typeface="Maven Pro"/>
              <a:buChar char="■"/>
              <a:defRPr>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1" r:id="rId10"/>
    <p:sldLayoutId id="2147483662" r:id="rId11"/>
    <p:sldLayoutId id="2147483663" r:id="rId12"/>
    <p:sldLayoutId id="2147483668" r:id="rId13"/>
    <p:sldLayoutId id="2147483671" r:id="rId14"/>
    <p:sldLayoutId id="2147483672" r:id="rId15"/>
    <p:sldLayoutId id="2147483673" r:id="rId16"/>
    <p:sldLayoutId id="2147483675" r:id="rId17"/>
    <p:sldLayoutId id="2147483679" r:id="rId18"/>
    <p:sldLayoutId id="2147483681" r:id="rId19"/>
    <p:sldLayoutId id="2147483682"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2"/>
        <p:cNvGrpSpPr/>
        <p:nvPr/>
      </p:nvGrpSpPr>
      <p:grpSpPr>
        <a:xfrm>
          <a:off x="0" y="0"/>
          <a:ext cx="0" cy="0"/>
          <a:chOff x="0" y="0"/>
          <a:chExt cx="0" cy="0"/>
        </a:xfrm>
      </p:grpSpPr>
      <p:sp>
        <p:nvSpPr>
          <p:cNvPr id="953" name="Google Shape;953;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54" name="Google Shape;954;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3"/>
          <p:cNvSpPr txBox="1">
            <a:spLocks noGrp="1"/>
          </p:cNvSpPr>
          <p:nvPr>
            <p:ph type="title"/>
          </p:nvPr>
        </p:nvSpPr>
        <p:spPr>
          <a:xfrm>
            <a:off x="1244009" y="2970625"/>
            <a:ext cx="6613451" cy="6734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Shark Tank Analysis</a:t>
            </a:r>
            <a:endParaRPr sz="4000" dirty="0"/>
          </a:p>
        </p:txBody>
      </p:sp>
      <p:pic>
        <p:nvPicPr>
          <p:cNvPr id="1005" name="Google Shape;1005;p43"/>
          <p:cNvPicPr preferRelativeResize="0">
            <a:picLocks noGrp="1"/>
          </p:cNvPicPr>
          <p:nvPr>
            <p:ph type="pic" idx="2"/>
          </p:nvPr>
        </p:nvPicPr>
        <p:blipFill rotWithShape="1">
          <a:blip r:embed="rId3">
            <a:alphaModFix/>
          </a:blip>
          <a:srcRect t="33399" r="17266" b="6399"/>
          <a:stretch/>
        </p:blipFill>
        <p:spPr>
          <a:xfrm>
            <a:off x="2202375" y="539500"/>
            <a:ext cx="4739098" cy="2298302"/>
          </a:xfrm>
          <a:prstGeom prst="rect">
            <a:avLst/>
          </a:prstGeom>
        </p:spPr>
      </p:pic>
      <p:pic>
        <p:nvPicPr>
          <p:cNvPr id="1006" name="Google Shape;1006;p43"/>
          <p:cNvPicPr preferRelativeResize="0"/>
          <p:nvPr/>
        </p:nvPicPr>
        <p:blipFill>
          <a:blip r:embed="rId4">
            <a:alphaModFix/>
          </a:blip>
          <a:stretch>
            <a:fillRect/>
          </a:stretch>
        </p:blipFill>
        <p:spPr>
          <a:xfrm>
            <a:off x="1658656" y="216350"/>
            <a:ext cx="912948" cy="793163"/>
          </a:xfrm>
          <a:prstGeom prst="rect">
            <a:avLst/>
          </a:prstGeom>
          <a:noFill/>
          <a:ln>
            <a:noFill/>
          </a:ln>
        </p:spPr>
      </p:pic>
      <p:pic>
        <p:nvPicPr>
          <p:cNvPr id="1007" name="Google Shape;1007;p43"/>
          <p:cNvPicPr preferRelativeResize="0"/>
          <p:nvPr/>
        </p:nvPicPr>
        <p:blipFill>
          <a:blip r:embed="rId5">
            <a:alphaModFix/>
          </a:blip>
          <a:stretch>
            <a:fillRect/>
          </a:stretch>
        </p:blipFill>
        <p:spPr>
          <a:xfrm>
            <a:off x="6293213" y="-2"/>
            <a:ext cx="1214027" cy="906472"/>
          </a:xfrm>
          <a:prstGeom prst="rect">
            <a:avLst/>
          </a:prstGeom>
          <a:noFill/>
          <a:ln>
            <a:noFill/>
          </a:ln>
        </p:spPr>
      </p:pic>
      <p:sp>
        <p:nvSpPr>
          <p:cNvPr id="3" name="TextBox 2">
            <a:extLst>
              <a:ext uri="{FF2B5EF4-FFF2-40B4-BE49-F238E27FC236}">
                <a16:creationId xmlns:a16="http://schemas.microsoft.com/office/drawing/2014/main" id="{3CBD0524-F23A-436F-921F-38E4CF4DCEA0}"/>
              </a:ext>
            </a:extLst>
          </p:cNvPr>
          <p:cNvSpPr txBox="1"/>
          <p:nvPr/>
        </p:nvSpPr>
        <p:spPr>
          <a:xfrm>
            <a:off x="1010093" y="3625212"/>
            <a:ext cx="7155712" cy="369332"/>
          </a:xfrm>
          <a:prstGeom prst="rect">
            <a:avLst/>
          </a:prstGeom>
          <a:noFill/>
        </p:spPr>
        <p:txBody>
          <a:bodyPr wrap="square" rtlCol="0">
            <a:spAutoFit/>
          </a:bodyPr>
          <a:lstStyle/>
          <a:p>
            <a:pPr algn="ctr"/>
            <a:r>
              <a:rPr lang="en-US" sz="1800" dirty="0">
                <a:solidFill>
                  <a:srgbClr val="FFCC00"/>
                </a:solidFill>
                <a:latin typeface="Comic Sans MS" panose="030F0702030302020204" pitchFamily="66" charset="0"/>
              </a:rPr>
              <a:t>Unleashing The Power Of Data In The Tank</a:t>
            </a:r>
            <a:endParaRPr lang="en-IN" sz="1800" dirty="0">
              <a:solidFill>
                <a:srgbClr val="FFCC00"/>
              </a:solidFill>
              <a:latin typeface="Comic Sans MS" panose="030F0702030302020204"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wipe(down)">
                                      <p:cBhvr>
                                        <p:cTn id="7" dur="580">
                                          <p:stCondLst>
                                            <p:cond delay="0"/>
                                          </p:stCondLst>
                                        </p:cTn>
                                        <p:tgtEl>
                                          <p:spTgt spid="1005"/>
                                        </p:tgtEl>
                                      </p:cBhvr>
                                    </p:animEffect>
                                    <p:anim calcmode="lin" valueType="num">
                                      <p:cBhvr>
                                        <p:cTn id="8" dur="1822" tmFilter="0,0; 0.14,0.36; 0.43,0.73; 0.71,0.91; 1.0,1.0">
                                          <p:stCondLst>
                                            <p:cond delay="0"/>
                                          </p:stCondLst>
                                        </p:cTn>
                                        <p:tgtEl>
                                          <p:spTgt spid="100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0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0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0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05"/>
                                        </p:tgtEl>
                                        <p:attrNameLst>
                                          <p:attrName>ppt_y</p:attrName>
                                        </p:attrNameLst>
                                      </p:cBhvr>
                                      <p:tavLst>
                                        <p:tav tm="0" fmla="#ppt_y-sin(pi*$)/81">
                                          <p:val>
                                            <p:fltVal val="0"/>
                                          </p:val>
                                        </p:tav>
                                        <p:tav tm="100000">
                                          <p:val>
                                            <p:fltVal val="1"/>
                                          </p:val>
                                        </p:tav>
                                      </p:tavLst>
                                    </p:anim>
                                    <p:animScale>
                                      <p:cBhvr>
                                        <p:cTn id="13" dur="26">
                                          <p:stCondLst>
                                            <p:cond delay="650"/>
                                          </p:stCondLst>
                                        </p:cTn>
                                        <p:tgtEl>
                                          <p:spTgt spid="1005"/>
                                        </p:tgtEl>
                                      </p:cBhvr>
                                      <p:to x="100000" y="60000"/>
                                    </p:animScale>
                                    <p:animScale>
                                      <p:cBhvr>
                                        <p:cTn id="14" dur="166" decel="50000">
                                          <p:stCondLst>
                                            <p:cond delay="676"/>
                                          </p:stCondLst>
                                        </p:cTn>
                                        <p:tgtEl>
                                          <p:spTgt spid="1005"/>
                                        </p:tgtEl>
                                      </p:cBhvr>
                                      <p:to x="100000" y="100000"/>
                                    </p:animScale>
                                    <p:animScale>
                                      <p:cBhvr>
                                        <p:cTn id="15" dur="26">
                                          <p:stCondLst>
                                            <p:cond delay="1312"/>
                                          </p:stCondLst>
                                        </p:cTn>
                                        <p:tgtEl>
                                          <p:spTgt spid="1005"/>
                                        </p:tgtEl>
                                      </p:cBhvr>
                                      <p:to x="100000" y="80000"/>
                                    </p:animScale>
                                    <p:animScale>
                                      <p:cBhvr>
                                        <p:cTn id="16" dur="166" decel="50000">
                                          <p:stCondLst>
                                            <p:cond delay="1338"/>
                                          </p:stCondLst>
                                        </p:cTn>
                                        <p:tgtEl>
                                          <p:spTgt spid="1005"/>
                                        </p:tgtEl>
                                      </p:cBhvr>
                                      <p:to x="100000" y="100000"/>
                                    </p:animScale>
                                    <p:animScale>
                                      <p:cBhvr>
                                        <p:cTn id="17" dur="26">
                                          <p:stCondLst>
                                            <p:cond delay="1642"/>
                                          </p:stCondLst>
                                        </p:cTn>
                                        <p:tgtEl>
                                          <p:spTgt spid="1005"/>
                                        </p:tgtEl>
                                      </p:cBhvr>
                                      <p:to x="100000" y="90000"/>
                                    </p:animScale>
                                    <p:animScale>
                                      <p:cBhvr>
                                        <p:cTn id="18" dur="166" decel="50000">
                                          <p:stCondLst>
                                            <p:cond delay="1668"/>
                                          </p:stCondLst>
                                        </p:cTn>
                                        <p:tgtEl>
                                          <p:spTgt spid="1005"/>
                                        </p:tgtEl>
                                      </p:cBhvr>
                                      <p:to x="100000" y="100000"/>
                                    </p:animScale>
                                    <p:animScale>
                                      <p:cBhvr>
                                        <p:cTn id="19" dur="26">
                                          <p:stCondLst>
                                            <p:cond delay="1808"/>
                                          </p:stCondLst>
                                        </p:cTn>
                                        <p:tgtEl>
                                          <p:spTgt spid="1005"/>
                                        </p:tgtEl>
                                      </p:cBhvr>
                                      <p:to x="100000" y="95000"/>
                                    </p:animScale>
                                    <p:animScale>
                                      <p:cBhvr>
                                        <p:cTn id="20" dur="166" decel="50000">
                                          <p:stCondLst>
                                            <p:cond delay="1834"/>
                                          </p:stCondLst>
                                        </p:cTn>
                                        <p:tgtEl>
                                          <p:spTgt spid="100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1" name="Google Shape;1081;p51"/>
          <p:cNvSpPr txBox="1">
            <a:spLocks noGrp="1"/>
          </p:cNvSpPr>
          <p:nvPr>
            <p:ph type="title"/>
          </p:nvPr>
        </p:nvSpPr>
        <p:spPr>
          <a:xfrm>
            <a:off x="613675" y="762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KPI’s</a:t>
            </a:r>
            <a:endParaRPr dirty="0"/>
          </a:p>
        </p:txBody>
      </p:sp>
      <p:sp>
        <p:nvSpPr>
          <p:cNvPr id="3" name="Rectangle: Rounded Corners 2">
            <a:extLst>
              <a:ext uri="{FF2B5EF4-FFF2-40B4-BE49-F238E27FC236}">
                <a16:creationId xmlns:a16="http://schemas.microsoft.com/office/drawing/2014/main" id="{216E006D-3D1A-4CDB-8B2E-ADA86B599135}"/>
              </a:ext>
            </a:extLst>
          </p:cNvPr>
          <p:cNvSpPr/>
          <p:nvPr/>
        </p:nvSpPr>
        <p:spPr>
          <a:xfrm>
            <a:off x="865290" y="740946"/>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Total No of Seasons</a:t>
            </a:r>
          </a:p>
          <a:p>
            <a:pPr algn="ctr"/>
            <a:r>
              <a:rPr lang="en-US" b="1" dirty="0">
                <a:solidFill>
                  <a:schemeClr val="bg2"/>
                </a:solidFill>
                <a:latin typeface="Cambria" panose="02040503050406030204" pitchFamily="18" charset="0"/>
                <a:ea typeface="Cambria" panose="02040503050406030204" pitchFamily="18" charset="0"/>
              </a:rPr>
              <a:t>15</a:t>
            </a:r>
            <a:endParaRPr lang="en-IN" b="1" dirty="0">
              <a:solidFill>
                <a:schemeClr val="bg2"/>
              </a:solidFill>
              <a:latin typeface="Cambria" panose="02040503050406030204" pitchFamily="18" charset="0"/>
              <a:ea typeface="Cambria" panose="02040503050406030204" pitchFamily="18" charset="0"/>
            </a:endParaRPr>
          </a:p>
        </p:txBody>
      </p:sp>
      <p:sp>
        <p:nvSpPr>
          <p:cNvPr id="21" name="Rectangle: Rounded Corners 20">
            <a:extLst>
              <a:ext uri="{FF2B5EF4-FFF2-40B4-BE49-F238E27FC236}">
                <a16:creationId xmlns:a16="http://schemas.microsoft.com/office/drawing/2014/main" id="{1979B689-9468-4A5E-A7E1-67EF91D9F3D4}"/>
              </a:ext>
            </a:extLst>
          </p:cNvPr>
          <p:cNvSpPr/>
          <p:nvPr/>
        </p:nvSpPr>
        <p:spPr>
          <a:xfrm>
            <a:off x="2857123" y="740945"/>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No of Sharks</a:t>
            </a:r>
          </a:p>
          <a:p>
            <a:pPr algn="ctr"/>
            <a:r>
              <a:rPr lang="en-US" sz="1800" b="1" dirty="0">
                <a:solidFill>
                  <a:schemeClr val="bg2"/>
                </a:solidFill>
                <a:latin typeface="Cambria" panose="02040503050406030204" pitchFamily="18" charset="0"/>
                <a:ea typeface="Cambria" panose="02040503050406030204" pitchFamily="18" charset="0"/>
              </a:rPr>
              <a:t>6</a:t>
            </a:r>
            <a:endParaRPr lang="en-IN" sz="1800" b="1" dirty="0">
              <a:solidFill>
                <a:schemeClr val="bg2"/>
              </a:solidFill>
              <a:latin typeface="Cambria" panose="02040503050406030204" pitchFamily="18" charset="0"/>
              <a:ea typeface="Cambria" panose="02040503050406030204" pitchFamily="18" charset="0"/>
            </a:endParaRPr>
          </a:p>
        </p:txBody>
      </p:sp>
      <p:sp>
        <p:nvSpPr>
          <p:cNvPr id="42" name="Rectangle: Rounded Corners 41">
            <a:extLst>
              <a:ext uri="{FF2B5EF4-FFF2-40B4-BE49-F238E27FC236}">
                <a16:creationId xmlns:a16="http://schemas.microsoft.com/office/drawing/2014/main" id="{DFF812A0-AAE5-4AA1-B2BB-AF3D4DD09257}"/>
              </a:ext>
            </a:extLst>
          </p:cNvPr>
          <p:cNvSpPr/>
          <p:nvPr/>
        </p:nvSpPr>
        <p:spPr>
          <a:xfrm>
            <a:off x="4929941" y="736148"/>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No of Pitches</a:t>
            </a:r>
          </a:p>
          <a:p>
            <a:pPr algn="ctr"/>
            <a:r>
              <a:rPr lang="en-US" b="1" dirty="0">
                <a:solidFill>
                  <a:schemeClr val="bg2"/>
                </a:solidFill>
                <a:latin typeface="Cambria" panose="02040503050406030204" pitchFamily="18" charset="0"/>
                <a:ea typeface="Cambria" panose="02040503050406030204" pitchFamily="18" charset="0"/>
              </a:rPr>
              <a:t>1290</a:t>
            </a:r>
            <a:endParaRPr lang="en-IN" b="1" dirty="0">
              <a:solidFill>
                <a:schemeClr val="bg2"/>
              </a:solidFill>
              <a:latin typeface="Cambria" panose="02040503050406030204" pitchFamily="18" charset="0"/>
              <a:ea typeface="Cambria" panose="02040503050406030204" pitchFamily="18" charset="0"/>
            </a:endParaRPr>
          </a:p>
        </p:txBody>
      </p:sp>
      <p:sp>
        <p:nvSpPr>
          <p:cNvPr id="43" name="Rectangle: Rounded Corners 42">
            <a:extLst>
              <a:ext uri="{FF2B5EF4-FFF2-40B4-BE49-F238E27FC236}">
                <a16:creationId xmlns:a16="http://schemas.microsoft.com/office/drawing/2014/main" id="{D4FDD413-AD93-4765-89FD-4C89C621AD6C}"/>
              </a:ext>
            </a:extLst>
          </p:cNvPr>
          <p:cNvSpPr/>
          <p:nvPr/>
        </p:nvSpPr>
        <p:spPr>
          <a:xfrm>
            <a:off x="6921774" y="740943"/>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 No of Successful Deals</a:t>
            </a:r>
          </a:p>
          <a:p>
            <a:pPr algn="ctr"/>
            <a:r>
              <a:rPr lang="en-US" b="1" dirty="0">
                <a:solidFill>
                  <a:schemeClr val="bg2"/>
                </a:solidFill>
                <a:latin typeface="Cambria" panose="02040503050406030204" pitchFamily="18" charset="0"/>
                <a:ea typeface="Cambria" panose="02040503050406030204" pitchFamily="18" charset="0"/>
              </a:rPr>
              <a:t>775</a:t>
            </a:r>
            <a:endParaRPr lang="en-IN" b="1" dirty="0">
              <a:solidFill>
                <a:schemeClr val="bg2"/>
              </a:solidFill>
              <a:latin typeface="Cambria" panose="02040503050406030204" pitchFamily="18" charset="0"/>
              <a:ea typeface="Cambria" panose="02040503050406030204" pitchFamily="18" charset="0"/>
            </a:endParaRPr>
          </a:p>
        </p:txBody>
      </p:sp>
      <p:sp>
        <p:nvSpPr>
          <p:cNvPr id="44" name="Rectangle: Rounded Corners 43">
            <a:extLst>
              <a:ext uri="{FF2B5EF4-FFF2-40B4-BE49-F238E27FC236}">
                <a16:creationId xmlns:a16="http://schemas.microsoft.com/office/drawing/2014/main" id="{028329BB-A720-4193-A918-A2151AD5344C}"/>
              </a:ext>
            </a:extLst>
          </p:cNvPr>
          <p:cNvSpPr/>
          <p:nvPr/>
        </p:nvSpPr>
        <p:spPr>
          <a:xfrm>
            <a:off x="1861206" y="2048749"/>
            <a:ext cx="2253593" cy="106286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Avg Valuation requested by Entrepreneurs</a:t>
            </a:r>
          </a:p>
          <a:p>
            <a:pPr algn="ctr"/>
            <a:r>
              <a:rPr lang="en-US" b="1" dirty="0">
                <a:solidFill>
                  <a:schemeClr val="bg2"/>
                </a:solidFill>
                <a:latin typeface="Cambria" panose="02040503050406030204" pitchFamily="18" charset="0"/>
                <a:ea typeface="Cambria" panose="02040503050406030204" pitchFamily="18" charset="0"/>
              </a:rPr>
              <a:t>3.54 M</a:t>
            </a:r>
            <a:endParaRPr lang="en-IN" b="1" dirty="0">
              <a:solidFill>
                <a:schemeClr val="bg2"/>
              </a:solidFill>
              <a:latin typeface="Cambria" panose="02040503050406030204" pitchFamily="18" charset="0"/>
              <a:ea typeface="Cambria" panose="02040503050406030204" pitchFamily="18" charset="0"/>
            </a:endParaRPr>
          </a:p>
        </p:txBody>
      </p:sp>
      <p:sp>
        <p:nvSpPr>
          <p:cNvPr id="45" name="Rectangle: Rounded Corners 44">
            <a:extLst>
              <a:ext uri="{FF2B5EF4-FFF2-40B4-BE49-F238E27FC236}">
                <a16:creationId xmlns:a16="http://schemas.microsoft.com/office/drawing/2014/main" id="{F776892E-3CAE-4ED9-8761-63726E3685F8}"/>
              </a:ext>
            </a:extLst>
          </p:cNvPr>
          <p:cNvSpPr/>
          <p:nvPr/>
        </p:nvSpPr>
        <p:spPr>
          <a:xfrm>
            <a:off x="4929941" y="2048750"/>
            <a:ext cx="2253593" cy="106285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 of pitches that result in a deal</a:t>
            </a:r>
          </a:p>
          <a:p>
            <a:pPr algn="ctr"/>
            <a:r>
              <a:rPr lang="en-US" b="1" dirty="0">
                <a:solidFill>
                  <a:schemeClr val="bg2"/>
                </a:solidFill>
                <a:latin typeface="Cambria" panose="02040503050406030204" pitchFamily="18" charset="0"/>
                <a:ea typeface="Cambria" panose="02040503050406030204" pitchFamily="18" charset="0"/>
              </a:rPr>
              <a:t>60.08%</a:t>
            </a:r>
            <a:endParaRPr lang="en-IN" b="1" dirty="0">
              <a:solidFill>
                <a:schemeClr val="bg2"/>
              </a:solidFill>
              <a:latin typeface="Cambria" panose="02040503050406030204" pitchFamily="18" charset="0"/>
              <a:ea typeface="Cambria" panose="02040503050406030204" pitchFamily="18" charset="0"/>
            </a:endParaRPr>
          </a:p>
        </p:txBody>
      </p:sp>
      <p:sp>
        <p:nvSpPr>
          <p:cNvPr id="46" name="Rectangle: Rounded Corners 45">
            <a:extLst>
              <a:ext uri="{FF2B5EF4-FFF2-40B4-BE49-F238E27FC236}">
                <a16:creationId xmlns:a16="http://schemas.microsoft.com/office/drawing/2014/main" id="{46B03766-8728-4DF6-B79B-CA9F75231C3D}"/>
              </a:ext>
            </a:extLst>
          </p:cNvPr>
          <p:cNvSpPr/>
          <p:nvPr/>
        </p:nvSpPr>
        <p:spPr>
          <a:xfrm>
            <a:off x="865290" y="3550044"/>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Count of Industry</a:t>
            </a:r>
          </a:p>
          <a:p>
            <a:pPr algn="ctr"/>
            <a:r>
              <a:rPr lang="en-US" sz="1600" b="1" dirty="0">
                <a:solidFill>
                  <a:schemeClr val="bg2"/>
                </a:solidFill>
                <a:latin typeface="Cambria" panose="02040503050406030204" pitchFamily="18" charset="0"/>
                <a:ea typeface="Cambria" panose="02040503050406030204" pitchFamily="18" charset="0"/>
              </a:rPr>
              <a:t>16</a:t>
            </a:r>
            <a:endParaRPr lang="en-IN" sz="1600" b="1" dirty="0">
              <a:solidFill>
                <a:schemeClr val="bg2"/>
              </a:solidFill>
              <a:latin typeface="Cambria" panose="02040503050406030204" pitchFamily="18" charset="0"/>
              <a:ea typeface="Cambria" panose="02040503050406030204" pitchFamily="18" charset="0"/>
            </a:endParaRPr>
          </a:p>
        </p:txBody>
      </p:sp>
      <p:sp>
        <p:nvSpPr>
          <p:cNvPr id="47" name="Rectangle: Rounded Corners 46">
            <a:extLst>
              <a:ext uri="{FF2B5EF4-FFF2-40B4-BE49-F238E27FC236}">
                <a16:creationId xmlns:a16="http://schemas.microsoft.com/office/drawing/2014/main" id="{8A5744C3-D166-44F6-85D1-B99367A5284F}"/>
              </a:ext>
            </a:extLst>
          </p:cNvPr>
          <p:cNvSpPr/>
          <p:nvPr/>
        </p:nvSpPr>
        <p:spPr>
          <a:xfrm>
            <a:off x="2857122" y="3550044"/>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Total Deal Amount</a:t>
            </a:r>
          </a:p>
          <a:p>
            <a:pPr algn="ctr"/>
            <a:r>
              <a:rPr lang="en-US" b="1" dirty="0">
                <a:solidFill>
                  <a:schemeClr val="bg2"/>
                </a:solidFill>
                <a:latin typeface="Cambria" panose="02040503050406030204" pitchFamily="18" charset="0"/>
                <a:ea typeface="Cambria" panose="02040503050406030204" pitchFamily="18" charset="0"/>
              </a:rPr>
              <a:t>229M</a:t>
            </a:r>
            <a:endParaRPr lang="en-IN" b="1" dirty="0">
              <a:solidFill>
                <a:schemeClr val="bg2"/>
              </a:solidFill>
              <a:latin typeface="Cambria" panose="02040503050406030204" pitchFamily="18" charset="0"/>
              <a:ea typeface="Cambria" panose="02040503050406030204" pitchFamily="18" charset="0"/>
            </a:endParaRPr>
          </a:p>
        </p:txBody>
      </p:sp>
      <p:sp>
        <p:nvSpPr>
          <p:cNvPr id="48" name="Rectangle: Rounded Corners 47">
            <a:extLst>
              <a:ext uri="{FF2B5EF4-FFF2-40B4-BE49-F238E27FC236}">
                <a16:creationId xmlns:a16="http://schemas.microsoft.com/office/drawing/2014/main" id="{FFE69D37-2D61-4316-BE0C-A7809DAD1388}"/>
              </a:ext>
            </a:extLst>
          </p:cNvPr>
          <p:cNvSpPr/>
          <p:nvPr/>
        </p:nvSpPr>
        <p:spPr>
          <a:xfrm>
            <a:off x="4929941" y="3550044"/>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shark Equity Count</a:t>
            </a:r>
          </a:p>
          <a:p>
            <a:pPr algn="ctr"/>
            <a:r>
              <a:rPr lang="en-US" b="1" dirty="0">
                <a:solidFill>
                  <a:schemeClr val="bg2"/>
                </a:solidFill>
                <a:latin typeface="Cambria" panose="02040503050406030204" pitchFamily="18" charset="0"/>
                <a:ea typeface="Cambria" panose="02040503050406030204" pitchFamily="18" charset="0"/>
              </a:rPr>
              <a:t>19K</a:t>
            </a:r>
            <a:endParaRPr lang="en-IN" b="1" dirty="0">
              <a:solidFill>
                <a:schemeClr val="bg2"/>
              </a:solidFill>
              <a:latin typeface="Cambria" panose="02040503050406030204" pitchFamily="18" charset="0"/>
              <a:ea typeface="Cambria" panose="02040503050406030204" pitchFamily="18" charset="0"/>
            </a:endParaRPr>
          </a:p>
        </p:txBody>
      </p:sp>
      <p:sp>
        <p:nvSpPr>
          <p:cNvPr id="49" name="Rectangle: Rounded Corners 48">
            <a:extLst>
              <a:ext uri="{FF2B5EF4-FFF2-40B4-BE49-F238E27FC236}">
                <a16:creationId xmlns:a16="http://schemas.microsoft.com/office/drawing/2014/main" id="{0C88D353-49AA-4C2A-AB8D-EF9682224523}"/>
              </a:ext>
            </a:extLst>
          </p:cNvPr>
          <p:cNvSpPr/>
          <p:nvPr/>
        </p:nvSpPr>
        <p:spPr>
          <a:xfrm>
            <a:off x="6922302" y="3531084"/>
            <a:ext cx="1608551" cy="87147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Average Viewership</a:t>
            </a:r>
          </a:p>
          <a:p>
            <a:pPr algn="ctr"/>
            <a:r>
              <a:rPr lang="en-US" b="1" dirty="0">
                <a:solidFill>
                  <a:schemeClr val="bg2"/>
                </a:solidFill>
                <a:latin typeface="Cambria" panose="02040503050406030204" pitchFamily="18" charset="0"/>
                <a:ea typeface="Cambria" panose="02040503050406030204" pitchFamily="18" charset="0"/>
              </a:rPr>
              <a:t>5.12</a:t>
            </a:r>
            <a:endParaRPr lang="en-IN" b="1" dirty="0">
              <a:solidFill>
                <a:schemeClr val="bg2"/>
              </a:solidFill>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7"/>
          <p:cNvSpPr txBox="1">
            <a:spLocks noGrp="1"/>
          </p:cNvSpPr>
          <p:nvPr>
            <p:ph type="title"/>
          </p:nvPr>
        </p:nvSpPr>
        <p:spPr>
          <a:xfrm>
            <a:off x="436778" y="1888326"/>
            <a:ext cx="4452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solidFill>
                  <a:srgbClr val="FFC000"/>
                </a:solidFill>
              </a:rPr>
              <a:t>Shark Analysis</a:t>
            </a:r>
            <a:endParaRPr sz="4400" dirty="0">
              <a:solidFill>
                <a:srgbClr val="FFC000"/>
              </a:solidFill>
            </a:endParaRPr>
          </a:p>
        </p:txBody>
      </p:sp>
      <p:sp>
        <p:nvSpPr>
          <p:cNvPr id="1195" name="Google Shape;1195;p57"/>
          <p:cNvSpPr txBox="1">
            <a:spLocks noGrp="1"/>
          </p:cNvSpPr>
          <p:nvPr>
            <p:ph type="title" idx="2"/>
          </p:nvPr>
        </p:nvSpPr>
        <p:spPr>
          <a:xfrm>
            <a:off x="665675" y="767607"/>
            <a:ext cx="1515900" cy="9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02</a:t>
            </a:r>
            <a:endParaRPr sz="5400" dirty="0"/>
          </a:p>
        </p:txBody>
      </p:sp>
      <p:pic>
        <p:nvPicPr>
          <p:cNvPr id="1196" name="Google Shape;1196;p57"/>
          <p:cNvPicPr preferRelativeResize="0">
            <a:picLocks noGrp="1"/>
          </p:cNvPicPr>
          <p:nvPr>
            <p:ph type="pic" idx="3"/>
          </p:nvPr>
        </p:nvPicPr>
        <p:blipFill rotWithShape="1">
          <a:blip r:embed="rId3">
            <a:alphaModFix/>
          </a:blip>
          <a:srcRect l="14922" r="14922"/>
          <a:stretch/>
        </p:blipFill>
        <p:spPr>
          <a:xfrm>
            <a:off x="5165825" y="1020450"/>
            <a:ext cx="3264900" cy="3102600"/>
          </a:xfrm>
          <a:prstGeom prst="rect">
            <a:avLst/>
          </a:prstGeom>
        </p:spPr>
      </p:pic>
      <p:pic>
        <p:nvPicPr>
          <p:cNvPr id="1197" name="Google Shape;1197;p57"/>
          <p:cNvPicPr preferRelativeResize="0"/>
          <p:nvPr/>
        </p:nvPicPr>
        <p:blipFill>
          <a:blip r:embed="rId4">
            <a:alphaModFix/>
          </a:blip>
          <a:stretch>
            <a:fillRect/>
          </a:stretch>
        </p:blipFill>
        <p:spPr>
          <a:xfrm>
            <a:off x="5746702" y="667200"/>
            <a:ext cx="1366185" cy="909709"/>
          </a:xfrm>
          <a:prstGeom prst="rect">
            <a:avLst/>
          </a:prstGeom>
          <a:noFill/>
          <a:ln>
            <a:noFill/>
          </a:ln>
        </p:spPr>
      </p:pic>
      <p:pic>
        <p:nvPicPr>
          <p:cNvPr id="1198" name="Google Shape;1198;p57"/>
          <p:cNvPicPr preferRelativeResize="0"/>
          <p:nvPr/>
        </p:nvPicPr>
        <p:blipFill>
          <a:blip r:embed="rId5">
            <a:alphaModFix/>
          </a:blip>
          <a:stretch>
            <a:fillRect/>
          </a:stretch>
        </p:blipFill>
        <p:spPr>
          <a:xfrm flipH="1">
            <a:off x="7797201" y="3575523"/>
            <a:ext cx="1214025" cy="9064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6" name="Rectangle 5">
            <a:extLst>
              <a:ext uri="{FF2B5EF4-FFF2-40B4-BE49-F238E27FC236}">
                <a16:creationId xmlns:a16="http://schemas.microsoft.com/office/drawing/2014/main" id="{F0239FF3-5663-44B0-880A-0AA2BAB108CE}"/>
              </a:ext>
            </a:extLst>
          </p:cNvPr>
          <p:cNvSpPr/>
          <p:nvPr/>
        </p:nvSpPr>
        <p:spPr>
          <a:xfrm>
            <a:off x="1031358" y="308344"/>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17B555C-6B0C-48B0-9EB3-A40AF30C5A65}"/>
              </a:ext>
            </a:extLst>
          </p:cNvPr>
          <p:cNvSpPr/>
          <p:nvPr/>
        </p:nvSpPr>
        <p:spPr>
          <a:xfrm>
            <a:off x="605929" y="462836"/>
            <a:ext cx="995746" cy="4186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a:extLst>
              <a:ext uri="{FF2B5EF4-FFF2-40B4-BE49-F238E27FC236}">
                <a16:creationId xmlns:a16="http://schemas.microsoft.com/office/drawing/2014/main" id="{4B89BE2F-B42D-41EA-8091-F0250A0600BB}"/>
              </a:ext>
            </a:extLst>
          </p:cNvPr>
          <p:cNvSpPr/>
          <p:nvPr/>
        </p:nvSpPr>
        <p:spPr>
          <a:xfrm flipH="1" flipV="1">
            <a:off x="627961" y="881349"/>
            <a:ext cx="396000" cy="264405"/>
          </a:xfrm>
          <a:prstGeom prst="r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F875B76-8657-40EC-B7FC-647E5B8D6EF8}"/>
              </a:ext>
            </a:extLst>
          </p:cNvPr>
          <p:cNvSpPr txBox="1"/>
          <p:nvPr/>
        </p:nvSpPr>
        <p:spPr>
          <a:xfrm>
            <a:off x="716096" y="429263"/>
            <a:ext cx="733294" cy="461665"/>
          </a:xfrm>
          <a:prstGeom prst="rect">
            <a:avLst/>
          </a:prstGeom>
          <a:noFill/>
        </p:spPr>
        <p:txBody>
          <a:bodyPr wrap="square" rtlCol="0">
            <a:spAutoFit/>
          </a:bodyPr>
          <a:lstStyle/>
          <a:p>
            <a:pPr algn="ctr"/>
            <a:r>
              <a:rPr lang="en-US" sz="2400" b="1" dirty="0">
                <a:solidFill>
                  <a:schemeClr val="tx2"/>
                </a:solidFill>
              </a:rPr>
              <a:t>01</a:t>
            </a:r>
            <a:endParaRPr lang="en-IN" sz="2400" b="1" dirty="0">
              <a:solidFill>
                <a:schemeClr val="tx2"/>
              </a:solidFill>
            </a:endParaRPr>
          </a:p>
        </p:txBody>
      </p:sp>
      <p:sp>
        <p:nvSpPr>
          <p:cNvPr id="16" name="Rectangle 15">
            <a:extLst>
              <a:ext uri="{FF2B5EF4-FFF2-40B4-BE49-F238E27FC236}">
                <a16:creationId xmlns:a16="http://schemas.microsoft.com/office/drawing/2014/main" id="{857949CC-3EAC-4FBE-B3D0-0D31B8A6AAC3}"/>
              </a:ext>
            </a:extLst>
          </p:cNvPr>
          <p:cNvSpPr/>
          <p:nvPr/>
        </p:nvSpPr>
        <p:spPr>
          <a:xfrm>
            <a:off x="3833037" y="308344"/>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3871EB2-C20F-47B1-9BBD-9E1CE123CE6E}"/>
              </a:ext>
            </a:extLst>
          </p:cNvPr>
          <p:cNvSpPr/>
          <p:nvPr/>
        </p:nvSpPr>
        <p:spPr>
          <a:xfrm>
            <a:off x="3407608" y="462836"/>
            <a:ext cx="995746" cy="4186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sp>
        <p:nvSpPr>
          <p:cNvPr id="18" name="Right Triangle 17">
            <a:extLst>
              <a:ext uri="{FF2B5EF4-FFF2-40B4-BE49-F238E27FC236}">
                <a16:creationId xmlns:a16="http://schemas.microsoft.com/office/drawing/2014/main" id="{9295A933-B97E-49EC-A3E8-DFC898ACAB55}"/>
              </a:ext>
            </a:extLst>
          </p:cNvPr>
          <p:cNvSpPr/>
          <p:nvPr/>
        </p:nvSpPr>
        <p:spPr>
          <a:xfrm flipH="1" flipV="1">
            <a:off x="3429640" y="881349"/>
            <a:ext cx="396000" cy="264405"/>
          </a:xfrm>
          <a:prstGeom prst="rtTriangle">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B4DD65D-7E67-458C-A8DD-1E95F3C31054}"/>
              </a:ext>
            </a:extLst>
          </p:cNvPr>
          <p:cNvSpPr txBox="1"/>
          <p:nvPr/>
        </p:nvSpPr>
        <p:spPr>
          <a:xfrm>
            <a:off x="3517775" y="462836"/>
            <a:ext cx="733294" cy="461665"/>
          </a:xfrm>
          <a:prstGeom prst="rect">
            <a:avLst/>
          </a:prstGeom>
          <a:noFill/>
        </p:spPr>
        <p:txBody>
          <a:bodyPr wrap="square" rtlCol="0">
            <a:spAutoFit/>
          </a:bodyPr>
          <a:lstStyle/>
          <a:p>
            <a:pPr algn="ctr"/>
            <a:r>
              <a:rPr lang="en-US" sz="2400" b="1" dirty="0">
                <a:solidFill>
                  <a:schemeClr val="tx1"/>
                </a:solidFill>
              </a:rPr>
              <a:t>02</a:t>
            </a:r>
            <a:endParaRPr lang="en-IN" sz="2400" b="1" dirty="0">
              <a:solidFill>
                <a:schemeClr val="tx1"/>
              </a:solidFill>
            </a:endParaRPr>
          </a:p>
        </p:txBody>
      </p:sp>
      <p:sp>
        <p:nvSpPr>
          <p:cNvPr id="20" name="Rectangle 19">
            <a:extLst>
              <a:ext uri="{FF2B5EF4-FFF2-40B4-BE49-F238E27FC236}">
                <a16:creationId xmlns:a16="http://schemas.microsoft.com/office/drawing/2014/main" id="{7A6B0C69-A1E5-41A2-8D21-378C0B148717}"/>
              </a:ext>
            </a:extLst>
          </p:cNvPr>
          <p:cNvSpPr/>
          <p:nvPr/>
        </p:nvSpPr>
        <p:spPr>
          <a:xfrm>
            <a:off x="6568615" y="308344"/>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E9E08D4-0CFC-4978-9874-522C471ED742}"/>
              </a:ext>
            </a:extLst>
          </p:cNvPr>
          <p:cNvSpPr/>
          <p:nvPr/>
        </p:nvSpPr>
        <p:spPr>
          <a:xfrm>
            <a:off x="6143186" y="462836"/>
            <a:ext cx="995746" cy="41864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43AC6280-0E80-46AB-B87F-5103D39CA7E8}"/>
              </a:ext>
            </a:extLst>
          </p:cNvPr>
          <p:cNvSpPr/>
          <p:nvPr/>
        </p:nvSpPr>
        <p:spPr>
          <a:xfrm flipH="1" flipV="1">
            <a:off x="6165218" y="881349"/>
            <a:ext cx="396000" cy="264405"/>
          </a:xfrm>
          <a:prstGeom prst="rtTriangle">
            <a:avLst/>
          </a:prstGeom>
          <a:solidFill>
            <a:srgbClr val="512373">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22E486FC-22D1-4D95-B126-AE5682FBA48E}"/>
              </a:ext>
            </a:extLst>
          </p:cNvPr>
          <p:cNvSpPr txBox="1"/>
          <p:nvPr/>
        </p:nvSpPr>
        <p:spPr>
          <a:xfrm>
            <a:off x="6253353" y="462836"/>
            <a:ext cx="733294" cy="461665"/>
          </a:xfrm>
          <a:prstGeom prst="rect">
            <a:avLst/>
          </a:prstGeom>
          <a:noFill/>
        </p:spPr>
        <p:txBody>
          <a:bodyPr wrap="square" rtlCol="0">
            <a:spAutoFit/>
          </a:bodyPr>
          <a:lstStyle/>
          <a:p>
            <a:pPr algn="ctr"/>
            <a:r>
              <a:rPr lang="en-US" sz="2400" b="1" dirty="0">
                <a:solidFill>
                  <a:schemeClr val="tx1"/>
                </a:solidFill>
              </a:rPr>
              <a:t>03</a:t>
            </a:r>
            <a:endParaRPr lang="en-IN" sz="2400" b="1" dirty="0">
              <a:solidFill>
                <a:schemeClr val="tx1"/>
              </a:solidFill>
            </a:endParaRPr>
          </a:p>
        </p:txBody>
      </p:sp>
      <p:sp>
        <p:nvSpPr>
          <p:cNvPr id="24" name="Rectangle 23">
            <a:extLst>
              <a:ext uri="{FF2B5EF4-FFF2-40B4-BE49-F238E27FC236}">
                <a16:creationId xmlns:a16="http://schemas.microsoft.com/office/drawing/2014/main" id="{6426F955-B4FA-4A4B-B577-79349F45872E}"/>
              </a:ext>
            </a:extLst>
          </p:cNvPr>
          <p:cNvSpPr/>
          <p:nvPr/>
        </p:nvSpPr>
        <p:spPr>
          <a:xfrm>
            <a:off x="1031358" y="2724273"/>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1E6DF2A-C903-4C4E-93B2-4F216F4C7741}"/>
              </a:ext>
            </a:extLst>
          </p:cNvPr>
          <p:cNvSpPr/>
          <p:nvPr/>
        </p:nvSpPr>
        <p:spPr>
          <a:xfrm>
            <a:off x="605929" y="2878765"/>
            <a:ext cx="995746" cy="418641"/>
          </a:xfrm>
          <a:prstGeom prst="rect">
            <a:avLst/>
          </a:prstGeom>
          <a:solidFill>
            <a:srgbClr val="C63A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Triangle 25">
            <a:extLst>
              <a:ext uri="{FF2B5EF4-FFF2-40B4-BE49-F238E27FC236}">
                <a16:creationId xmlns:a16="http://schemas.microsoft.com/office/drawing/2014/main" id="{E0C162D3-4593-44E0-B7F6-A92BE532FE2E}"/>
              </a:ext>
            </a:extLst>
          </p:cNvPr>
          <p:cNvSpPr/>
          <p:nvPr/>
        </p:nvSpPr>
        <p:spPr>
          <a:xfrm flipH="1" flipV="1">
            <a:off x="627961" y="3297278"/>
            <a:ext cx="396000" cy="264405"/>
          </a:xfrm>
          <a:prstGeom prst="rtTriangle">
            <a:avLst/>
          </a:prstGeom>
          <a:solidFill>
            <a:srgbClr val="7E2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1A3DCA9-527A-4F67-841D-B359DDF75010}"/>
              </a:ext>
            </a:extLst>
          </p:cNvPr>
          <p:cNvSpPr txBox="1"/>
          <p:nvPr/>
        </p:nvSpPr>
        <p:spPr>
          <a:xfrm>
            <a:off x="716096" y="2878765"/>
            <a:ext cx="733294" cy="461665"/>
          </a:xfrm>
          <a:prstGeom prst="rect">
            <a:avLst/>
          </a:prstGeom>
          <a:noFill/>
        </p:spPr>
        <p:txBody>
          <a:bodyPr wrap="square" rtlCol="0">
            <a:spAutoFit/>
          </a:bodyPr>
          <a:lstStyle/>
          <a:p>
            <a:pPr algn="ctr"/>
            <a:r>
              <a:rPr lang="en-US" sz="2400" b="1" dirty="0">
                <a:solidFill>
                  <a:schemeClr val="tx1"/>
                </a:solidFill>
              </a:rPr>
              <a:t>04</a:t>
            </a:r>
            <a:endParaRPr lang="en-IN" sz="2400" b="1" dirty="0">
              <a:solidFill>
                <a:schemeClr val="tx1"/>
              </a:solidFill>
            </a:endParaRPr>
          </a:p>
        </p:txBody>
      </p:sp>
      <p:sp>
        <p:nvSpPr>
          <p:cNvPr id="28" name="Rectangle 27">
            <a:extLst>
              <a:ext uri="{FF2B5EF4-FFF2-40B4-BE49-F238E27FC236}">
                <a16:creationId xmlns:a16="http://schemas.microsoft.com/office/drawing/2014/main" id="{BB16B4D3-A729-425C-B7CC-BD824237AC71}"/>
              </a:ext>
            </a:extLst>
          </p:cNvPr>
          <p:cNvSpPr/>
          <p:nvPr/>
        </p:nvSpPr>
        <p:spPr>
          <a:xfrm>
            <a:off x="3937280" y="2683248"/>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8803F588-EE27-46EB-BB10-06A2A0F93975}"/>
              </a:ext>
            </a:extLst>
          </p:cNvPr>
          <p:cNvSpPr/>
          <p:nvPr/>
        </p:nvSpPr>
        <p:spPr>
          <a:xfrm>
            <a:off x="3511851" y="2837740"/>
            <a:ext cx="995746" cy="418641"/>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ight Triangle 29">
            <a:extLst>
              <a:ext uri="{FF2B5EF4-FFF2-40B4-BE49-F238E27FC236}">
                <a16:creationId xmlns:a16="http://schemas.microsoft.com/office/drawing/2014/main" id="{2A3EC569-945D-4E2D-9D0E-479C81BC6CA4}"/>
              </a:ext>
            </a:extLst>
          </p:cNvPr>
          <p:cNvSpPr/>
          <p:nvPr/>
        </p:nvSpPr>
        <p:spPr>
          <a:xfrm flipH="1" flipV="1">
            <a:off x="3533883" y="3256253"/>
            <a:ext cx="396000" cy="264405"/>
          </a:xfrm>
          <a:prstGeom prst="rtTriangl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A314E277-0E48-48A4-8F11-8B4BFD1AFAAE}"/>
              </a:ext>
            </a:extLst>
          </p:cNvPr>
          <p:cNvSpPr txBox="1"/>
          <p:nvPr/>
        </p:nvSpPr>
        <p:spPr>
          <a:xfrm>
            <a:off x="3622018" y="2837740"/>
            <a:ext cx="733294" cy="461665"/>
          </a:xfrm>
          <a:prstGeom prst="rect">
            <a:avLst/>
          </a:prstGeom>
          <a:noFill/>
        </p:spPr>
        <p:txBody>
          <a:bodyPr wrap="square" rtlCol="0">
            <a:spAutoFit/>
          </a:bodyPr>
          <a:lstStyle/>
          <a:p>
            <a:pPr algn="ctr"/>
            <a:r>
              <a:rPr lang="en-US" sz="2400" b="1" dirty="0">
                <a:solidFill>
                  <a:schemeClr val="tx1"/>
                </a:solidFill>
              </a:rPr>
              <a:t>05</a:t>
            </a:r>
            <a:endParaRPr lang="en-IN" sz="2400" b="1" dirty="0">
              <a:solidFill>
                <a:schemeClr val="tx1"/>
              </a:solidFill>
            </a:endParaRPr>
          </a:p>
        </p:txBody>
      </p:sp>
      <p:sp>
        <p:nvSpPr>
          <p:cNvPr id="32" name="Rectangle 31">
            <a:extLst>
              <a:ext uri="{FF2B5EF4-FFF2-40B4-BE49-F238E27FC236}">
                <a16:creationId xmlns:a16="http://schemas.microsoft.com/office/drawing/2014/main" id="{66F3109D-E795-4F56-810A-D8761C5D1BF8}"/>
              </a:ext>
            </a:extLst>
          </p:cNvPr>
          <p:cNvSpPr/>
          <p:nvPr/>
        </p:nvSpPr>
        <p:spPr>
          <a:xfrm>
            <a:off x="6647431" y="2683248"/>
            <a:ext cx="1477926" cy="1956391"/>
          </a:xfrm>
          <a:prstGeom prst="rect">
            <a:avLst/>
          </a:prstGeom>
          <a:solidFill>
            <a:schemeClr val="bg1">
              <a:lumMod val="40000"/>
              <a:lumOff val="60000"/>
            </a:schemeClr>
          </a:solidFill>
          <a:ln w="57150">
            <a:solidFill>
              <a:schemeClr val="tx1"/>
            </a:solidFill>
          </a:ln>
          <a:effectLst>
            <a:outerShdw dist="50800" sx="1000" sy="1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9D1AC127-B910-4F82-B890-FA226F735581}"/>
              </a:ext>
            </a:extLst>
          </p:cNvPr>
          <p:cNvSpPr/>
          <p:nvPr/>
        </p:nvSpPr>
        <p:spPr>
          <a:xfrm>
            <a:off x="6222002" y="2837740"/>
            <a:ext cx="995746" cy="418641"/>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ight Triangle 33">
            <a:extLst>
              <a:ext uri="{FF2B5EF4-FFF2-40B4-BE49-F238E27FC236}">
                <a16:creationId xmlns:a16="http://schemas.microsoft.com/office/drawing/2014/main" id="{4EDA866B-3C91-4DEF-AFA0-141CF692BDCF}"/>
              </a:ext>
            </a:extLst>
          </p:cNvPr>
          <p:cNvSpPr/>
          <p:nvPr/>
        </p:nvSpPr>
        <p:spPr>
          <a:xfrm flipH="1" flipV="1">
            <a:off x="6244034" y="3256253"/>
            <a:ext cx="396000" cy="264405"/>
          </a:xfrm>
          <a:prstGeom prst="rtTriangle">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73F61C7-2BB1-4AF5-8BF8-E0CC95ACD1AF}"/>
              </a:ext>
            </a:extLst>
          </p:cNvPr>
          <p:cNvSpPr txBox="1"/>
          <p:nvPr/>
        </p:nvSpPr>
        <p:spPr>
          <a:xfrm>
            <a:off x="6332169" y="2837740"/>
            <a:ext cx="733294" cy="461665"/>
          </a:xfrm>
          <a:prstGeom prst="rect">
            <a:avLst/>
          </a:prstGeom>
          <a:noFill/>
        </p:spPr>
        <p:txBody>
          <a:bodyPr wrap="square" rtlCol="0">
            <a:spAutoFit/>
          </a:bodyPr>
          <a:lstStyle/>
          <a:p>
            <a:pPr algn="ctr"/>
            <a:r>
              <a:rPr lang="en-US" sz="2400" b="1" dirty="0">
                <a:solidFill>
                  <a:schemeClr val="tx1"/>
                </a:solidFill>
              </a:rPr>
              <a:t>06</a:t>
            </a:r>
            <a:endParaRPr lang="en-IN" sz="2400" b="1" dirty="0">
              <a:solidFill>
                <a:schemeClr val="tx1"/>
              </a:solidFill>
            </a:endParaRPr>
          </a:p>
        </p:txBody>
      </p:sp>
      <p:pic>
        <p:nvPicPr>
          <p:cNvPr id="11" name="Graphic 10" descr="Briefcase with solid fill">
            <a:extLst>
              <a:ext uri="{FF2B5EF4-FFF2-40B4-BE49-F238E27FC236}">
                <a16:creationId xmlns:a16="http://schemas.microsoft.com/office/drawing/2014/main" id="{77329FDF-B85F-45B3-8FC5-D99B6BB2D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5956" y="1605756"/>
            <a:ext cx="548730" cy="548730"/>
          </a:xfrm>
          <a:prstGeom prst="rect">
            <a:avLst/>
          </a:prstGeom>
        </p:spPr>
      </p:pic>
      <p:pic>
        <p:nvPicPr>
          <p:cNvPr id="38" name="Graphic 37" descr="Briefcase with solid fill">
            <a:extLst>
              <a:ext uri="{FF2B5EF4-FFF2-40B4-BE49-F238E27FC236}">
                <a16:creationId xmlns:a16="http://schemas.microsoft.com/office/drawing/2014/main" id="{4D17D62E-DDF9-41FE-999E-6990A555E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12" y="1605756"/>
            <a:ext cx="548730" cy="548730"/>
          </a:xfrm>
          <a:prstGeom prst="rect">
            <a:avLst/>
          </a:prstGeom>
        </p:spPr>
      </p:pic>
      <p:pic>
        <p:nvPicPr>
          <p:cNvPr id="39" name="Graphic 38" descr="Briefcase with solid fill">
            <a:extLst>
              <a:ext uri="{FF2B5EF4-FFF2-40B4-BE49-F238E27FC236}">
                <a16:creationId xmlns:a16="http://schemas.microsoft.com/office/drawing/2014/main" id="{03400D77-9C00-4CB5-B4DF-3ACD03E8F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3327" y="1613131"/>
            <a:ext cx="548730" cy="548730"/>
          </a:xfrm>
          <a:prstGeom prst="rect">
            <a:avLst/>
          </a:prstGeom>
        </p:spPr>
      </p:pic>
      <p:pic>
        <p:nvPicPr>
          <p:cNvPr id="40" name="Graphic 39" descr="Briefcase with solid fill">
            <a:extLst>
              <a:ext uri="{FF2B5EF4-FFF2-40B4-BE49-F238E27FC236}">
                <a16:creationId xmlns:a16="http://schemas.microsoft.com/office/drawing/2014/main" id="{F00FF168-8962-41C1-B689-9392AF0097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5956" y="3997746"/>
            <a:ext cx="548730" cy="548730"/>
          </a:xfrm>
          <a:prstGeom prst="rect">
            <a:avLst/>
          </a:prstGeom>
        </p:spPr>
      </p:pic>
      <p:pic>
        <p:nvPicPr>
          <p:cNvPr id="41" name="Graphic 40" descr="Briefcase with solid fill">
            <a:extLst>
              <a:ext uri="{FF2B5EF4-FFF2-40B4-BE49-F238E27FC236}">
                <a16:creationId xmlns:a16="http://schemas.microsoft.com/office/drawing/2014/main" id="{5A2DCB7C-0443-46C8-8DDB-140F5D86F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7597" y="3956721"/>
            <a:ext cx="548730" cy="548730"/>
          </a:xfrm>
          <a:prstGeom prst="rect">
            <a:avLst/>
          </a:prstGeom>
        </p:spPr>
      </p:pic>
      <p:pic>
        <p:nvPicPr>
          <p:cNvPr id="42" name="Graphic 41" descr="Briefcase with solid fill">
            <a:extLst>
              <a:ext uri="{FF2B5EF4-FFF2-40B4-BE49-F238E27FC236}">
                <a16:creationId xmlns:a16="http://schemas.microsoft.com/office/drawing/2014/main" id="{FFDB4008-9BC5-4115-904C-94149DACD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7748" y="4075100"/>
            <a:ext cx="548730" cy="548730"/>
          </a:xfrm>
          <a:prstGeom prst="rect">
            <a:avLst/>
          </a:prstGeom>
        </p:spPr>
      </p:pic>
      <p:sp>
        <p:nvSpPr>
          <p:cNvPr id="13" name="TextBox 12">
            <a:extLst>
              <a:ext uri="{FF2B5EF4-FFF2-40B4-BE49-F238E27FC236}">
                <a16:creationId xmlns:a16="http://schemas.microsoft.com/office/drawing/2014/main" id="{190B8BEC-40D9-418A-A977-2BE60E9D3602}"/>
              </a:ext>
            </a:extLst>
          </p:cNvPr>
          <p:cNvSpPr txBox="1"/>
          <p:nvPr/>
        </p:nvSpPr>
        <p:spPr>
          <a:xfrm>
            <a:off x="1137077" y="924501"/>
            <a:ext cx="1438308" cy="707886"/>
          </a:xfrm>
          <a:prstGeom prst="rect">
            <a:avLst/>
          </a:prstGeom>
          <a:noFill/>
        </p:spPr>
        <p:txBody>
          <a:bodyPr wrap="square" rtlCol="0">
            <a:spAutoFit/>
          </a:bodyPr>
          <a:lstStyle/>
          <a:p>
            <a:r>
              <a:rPr lang="en-US" dirty="0">
                <a:latin typeface="Cooper Black" panose="0208090404030B020404" pitchFamily="18" charset="0"/>
              </a:rPr>
              <a:t>Mark Cuban</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r>
              <a:rPr lang="en-US" b="1" dirty="0">
                <a:solidFill>
                  <a:schemeClr val="accent1">
                    <a:lumMod val="75000"/>
                  </a:schemeClr>
                </a:solidFill>
              </a:rPr>
              <a:t>60M</a:t>
            </a:r>
            <a:endParaRPr lang="en-IN" b="1" dirty="0">
              <a:solidFill>
                <a:schemeClr val="accent1">
                  <a:lumMod val="75000"/>
                </a:schemeClr>
              </a:solidFill>
            </a:endParaRPr>
          </a:p>
        </p:txBody>
      </p:sp>
      <p:sp>
        <p:nvSpPr>
          <p:cNvPr id="44" name="TextBox 43">
            <a:extLst>
              <a:ext uri="{FF2B5EF4-FFF2-40B4-BE49-F238E27FC236}">
                <a16:creationId xmlns:a16="http://schemas.microsoft.com/office/drawing/2014/main" id="{7FE0F4D0-CB5A-43A4-86D0-1944B490B515}"/>
              </a:ext>
            </a:extLst>
          </p:cNvPr>
          <p:cNvSpPr txBox="1"/>
          <p:nvPr/>
        </p:nvSpPr>
        <p:spPr>
          <a:xfrm>
            <a:off x="3931004" y="932596"/>
            <a:ext cx="1438308" cy="707886"/>
          </a:xfrm>
          <a:prstGeom prst="rect">
            <a:avLst/>
          </a:prstGeom>
          <a:noFill/>
        </p:spPr>
        <p:txBody>
          <a:bodyPr wrap="square" rtlCol="0">
            <a:spAutoFit/>
          </a:bodyPr>
          <a:lstStyle/>
          <a:p>
            <a:r>
              <a:rPr lang="en-US" dirty="0">
                <a:latin typeface="Cooper Black" panose="0208090404030B020404" pitchFamily="18" charset="0"/>
              </a:rPr>
              <a:t>Lori Greiner</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r>
              <a:rPr lang="en-US" sz="1200" b="1" dirty="0">
                <a:solidFill>
                  <a:schemeClr val="accent1">
                    <a:lumMod val="75000"/>
                  </a:schemeClr>
                </a:solidFill>
                <a:latin typeface="Cambria" panose="02040503050406030204" pitchFamily="18" charset="0"/>
                <a:ea typeface="Cambria" panose="02040503050406030204" pitchFamily="18" charset="0"/>
              </a:rPr>
              <a:t>44</a:t>
            </a:r>
            <a:r>
              <a:rPr lang="en-US" b="1" dirty="0">
                <a:solidFill>
                  <a:schemeClr val="accent1">
                    <a:lumMod val="75000"/>
                  </a:schemeClr>
                </a:solidFill>
              </a:rPr>
              <a:t>M</a:t>
            </a:r>
            <a:endParaRPr lang="en-IN" b="1" dirty="0">
              <a:solidFill>
                <a:schemeClr val="accent1">
                  <a:lumMod val="75000"/>
                </a:schemeClr>
              </a:solidFill>
            </a:endParaRPr>
          </a:p>
        </p:txBody>
      </p:sp>
      <p:sp>
        <p:nvSpPr>
          <p:cNvPr id="45" name="TextBox 44">
            <a:extLst>
              <a:ext uri="{FF2B5EF4-FFF2-40B4-BE49-F238E27FC236}">
                <a16:creationId xmlns:a16="http://schemas.microsoft.com/office/drawing/2014/main" id="{0476681F-EED4-485A-B5C6-17CBEAB7EFE2}"/>
              </a:ext>
            </a:extLst>
          </p:cNvPr>
          <p:cNvSpPr txBox="1"/>
          <p:nvPr/>
        </p:nvSpPr>
        <p:spPr>
          <a:xfrm>
            <a:off x="6561219" y="924501"/>
            <a:ext cx="1551424" cy="677108"/>
          </a:xfrm>
          <a:prstGeom prst="rect">
            <a:avLst/>
          </a:prstGeom>
          <a:noFill/>
        </p:spPr>
        <p:txBody>
          <a:bodyPr wrap="square" rtlCol="0">
            <a:spAutoFit/>
          </a:bodyPr>
          <a:lstStyle/>
          <a:p>
            <a:r>
              <a:rPr lang="en-US" sz="1200" dirty="0">
                <a:latin typeface="Cooper Black" panose="0208090404030B020404" pitchFamily="18" charset="0"/>
              </a:rPr>
              <a:t>Robert Herjavec</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r>
              <a:rPr lang="en-US" sz="1200" b="1" dirty="0">
                <a:solidFill>
                  <a:schemeClr val="accent1">
                    <a:lumMod val="75000"/>
                  </a:schemeClr>
                </a:solidFill>
                <a:latin typeface="Cambria" panose="02040503050406030204" pitchFamily="18" charset="0"/>
                <a:ea typeface="Cambria" panose="02040503050406030204" pitchFamily="18" charset="0"/>
              </a:rPr>
              <a:t>36</a:t>
            </a:r>
            <a:r>
              <a:rPr lang="en-US" b="1" dirty="0">
                <a:solidFill>
                  <a:schemeClr val="accent1">
                    <a:lumMod val="75000"/>
                  </a:schemeClr>
                </a:solidFill>
              </a:rPr>
              <a:t>M</a:t>
            </a:r>
            <a:endParaRPr lang="en-IN" b="1" dirty="0">
              <a:solidFill>
                <a:schemeClr val="accent1">
                  <a:lumMod val="75000"/>
                </a:schemeClr>
              </a:solidFill>
            </a:endParaRPr>
          </a:p>
        </p:txBody>
      </p:sp>
      <p:sp>
        <p:nvSpPr>
          <p:cNvPr id="46" name="TextBox 45">
            <a:extLst>
              <a:ext uri="{FF2B5EF4-FFF2-40B4-BE49-F238E27FC236}">
                <a16:creationId xmlns:a16="http://schemas.microsoft.com/office/drawing/2014/main" id="{D5447754-2B26-413A-B7AC-BCFAD1636579}"/>
              </a:ext>
            </a:extLst>
          </p:cNvPr>
          <p:cNvSpPr txBox="1"/>
          <p:nvPr/>
        </p:nvSpPr>
        <p:spPr>
          <a:xfrm>
            <a:off x="1018643" y="3348525"/>
            <a:ext cx="1535829" cy="707886"/>
          </a:xfrm>
          <a:prstGeom prst="rect">
            <a:avLst/>
          </a:prstGeom>
          <a:noFill/>
        </p:spPr>
        <p:txBody>
          <a:bodyPr wrap="square" rtlCol="0">
            <a:spAutoFit/>
          </a:bodyPr>
          <a:lstStyle/>
          <a:p>
            <a:r>
              <a:rPr lang="en-US" dirty="0">
                <a:latin typeface="Cooper Black" panose="0208090404030B020404" pitchFamily="18" charset="0"/>
              </a:rPr>
              <a:t>Kevin O’Leary</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r>
              <a:rPr lang="en-US" sz="1200" b="1" dirty="0">
                <a:solidFill>
                  <a:schemeClr val="accent1">
                    <a:lumMod val="75000"/>
                  </a:schemeClr>
                </a:solidFill>
                <a:latin typeface="Cambria" panose="02040503050406030204" pitchFamily="18" charset="0"/>
                <a:ea typeface="Cambria" panose="02040503050406030204" pitchFamily="18" charset="0"/>
              </a:rPr>
              <a:t>28</a:t>
            </a:r>
            <a:r>
              <a:rPr lang="en-US" b="1" dirty="0">
                <a:solidFill>
                  <a:schemeClr val="accent1">
                    <a:lumMod val="75000"/>
                  </a:schemeClr>
                </a:solidFill>
              </a:rPr>
              <a:t>M</a:t>
            </a:r>
            <a:endParaRPr lang="en-IN" b="1" dirty="0">
              <a:solidFill>
                <a:schemeClr val="accent1">
                  <a:lumMod val="75000"/>
                </a:schemeClr>
              </a:solidFill>
            </a:endParaRPr>
          </a:p>
        </p:txBody>
      </p:sp>
      <p:sp>
        <p:nvSpPr>
          <p:cNvPr id="47" name="TextBox 46">
            <a:extLst>
              <a:ext uri="{FF2B5EF4-FFF2-40B4-BE49-F238E27FC236}">
                <a16:creationId xmlns:a16="http://schemas.microsoft.com/office/drawing/2014/main" id="{37F9A6E1-196C-402F-A458-61213151B0A2}"/>
              </a:ext>
            </a:extLst>
          </p:cNvPr>
          <p:cNvSpPr txBox="1"/>
          <p:nvPr/>
        </p:nvSpPr>
        <p:spPr>
          <a:xfrm>
            <a:off x="3833037" y="3303023"/>
            <a:ext cx="1754500" cy="707886"/>
          </a:xfrm>
          <a:prstGeom prst="rect">
            <a:avLst/>
          </a:prstGeom>
          <a:noFill/>
        </p:spPr>
        <p:txBody>
          <a:bodyPr wrap="square" rtlCol="0">
            <a:spAutoFit/>
          </a:bodyPr>
          <a:lstStyle/>
          <a:p>
            <a:r>
              <a:rPr lang="en-US" dirty="0">
                <a:latin typeface="Cooper Black" panose="0208090404030B020404" pitchFamily="18" charset="0"/>
              </a:rPr>
              <a:t> Daymond John</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p>
          <a:p>
            <a:pPr algn="ctr"/>
            <a:r>
              <a:rPr lang="en-US" b="1" dirty="0">
                <a:solidFill>
                  <a:schemeClr val="accent1">
                    <a:lumMod val="75000"/>
                  </a:schemeClr>
                </a:solidFill>
              </a:rPr>
              <a:t>20M</a:t>
            </a:r>
            <a:endParaRPr lang="en-IN" b="1" dirty="0">
              <a:solidFill>
                <a:schemeClr val="accent1">
                  <a:lumMod val="75000"/>
                </a:schemeClr>
              </a:solidFill>
            </a:endParaRPr>
          </a:p>
        </p:txBody>
      </p:sp>
      <p:sp>
        <p:nvSpPr>
          <p:cNvPr id="48" name="TextBox 47">
            <a:extLst>
              <a:ext uri="{FF2B5EF4-FFF2-40B4-BE49-F238E27FC236}">
                <a16:creationId xmlns:a16="http://schemas.microsoft.com/office/drawing/2014/main" id="{FA9475C0-787B-4663-B403-D514AF68D507}"/>
              </a:ext>
            </a:extLst>
          </p:cNvPr>
          <p:cNvSpPr txBox="1"/>
          <p:nvPr/>
        </p:nvSpPr>
        <p:spPr>
          <a:xfrm>
            <a:off x="6749708" y="3388455"/>
            <a:ext cx="1438308" cy="707886"/>
          </a:xfrm>
          <a:prstGeom prst="rect">
            <a:avLst/>
          </a:prstGeom>
          <a:noFill/>
        </p:spPr>
        <p:txBody>
          <a:bodyPr wrap="square" rtlCol="0">
            <a:spAutoFit/>
          </a:bodyPr>
          <a:lstStyle/>
          <a:p>
            <a:r>
              <a:rPr lang="en-US" dirty="0">
                <a:latin typeface="Cooper Black" panose="0208090404030B020404" pitchFamily="18" charset="0"/>
              </a:rPr>
              <a:t>    Barbara </a:t>
            </a:r>
          </a:p>
          <a:p>
            <a:pPr algn="ctr"/>
            <a:r>
              <a:rPr lang="en-US" sz="1100" dirty="0">
                <a:solidFill>
                  <a:srgbClr val="FF0000"/>
                </a:solidFill>
                <a:latin typeface="Cambria" panose="02040503050406030204" pitchFamily="18" charset="0"/>
                <a:ea typeface="Cambria" panose="02040503050406030204" pitchFamily="18" charset="0"/>
              </a:rPr>
              <a:t>Total Investment:-</a:t>
            </a:r>
            <a:r>
              <a:rPr lang="en-US" sz="1200" dirty="0">
                <a:solidFill>
                  <a:srgbClr val="FF0000"/>
                </a:solidFill>
                <a:latin typeface="Cambria" panose="02040503050406030204" pitchFamily="18" charset="0"/>
                <a:ea typeface="Cambria" panose="02040503050406030204" pitchFamily="18" charset="0"/>
              </a:rPr>
              <a:t> </a:t>
            </a:r>
            <a:r>
              <a:rPr lang="en-US" sz="1200" b="1" dirty="0">
                <a:solidFill>
                  <a:schemeClr val="accent1">
                    <a:lumMod val="75000"/>
                  </a:schemeClr>
                </a:solidFill>
                <a:latin typeface="Cambria" panose="02040503050406030204" pitchFamily="18" charset="0"/>
                <a:ea typeface="Cambria" panose="02040503050406030204" pitchFamily="18" charset="0"/>
              </a:rPr>
              <a:t>18</a:t>
            </a:r>
            <a:r>
              <a:rPr lang="en-US" b="1" dirty="0">
                <a:solidFill>
                  <a:schemeClr val="accent1">
                    <a:lumMod val="75000"/>
                  </a:schemeClr>
                </a:solidFill>
              </a:rPr>
              <a:t>M</a:t>
            </a:r>
            <a:endParaRPr lang="en-IN" b="1" dirty="0">
              <a:solidFill>
                <a:schemeClr val="accent1">
                  <a:lumMod val="7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7"/>
          <p:cNvSpPr txBox="1">
            <a:spLocks noGrp="1"/>
          </p:cNvSpPr>
          <p:nvPr>
            <p:ph type="title"/>
          </p:nvPr>
        </p:nvSpPr>
        <p:spPr>
          <a:xfrm>
            <a:off x="2954794" y="911893"/>
            <a:ext cx="56259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Industry Analysis</a:t>
            </a:r>
            <a:endParaRPr sz="4400" dirty="0"/>
          </a:p>
        </p:txBody>
      </p:sp>
      <p:sp>
        <p:nvSpPr>
          <p:cNvPr id="1359" name="Google Shape;1359;p67"/>
          <p:cNvSpPr txBox="1">
            <a:spLocks noGrp="1"/>
          </p:cNvSpPr>
          <p:nvPr>
            <p:ph type="title" idx="2"/>
          </p:nvPr>
        </p:nvSpPr>
        <p:spPr>
          <a:xfrm>
            <a:off x="1587750" y="727125"/>
            <a:ext cx="15159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03</a:t>
            </a:r>
            <a:endParaRPr sz="5400" dirty="0"/>
          </a:p>
        </p:txBody>
      </p:sp>
      <p:pic>
        <p:nvPicPr>
          <p:cNvPr id="1361" name="Google Shape;1361;p67"/>
          <p:cNvPicPr preferRelativeResize="0">
            <a:picLocks noGrp="1"/>
          </p:cNvPicPr>
          <p:nvPr>
            <p:ph type="pic" idx="3"/>
          </p:nvPr>
        </p:nvPicPr>
        <p:blipFill rotWithShape="1">
          <a:blip r:embed="rId3">
            <a:alphaModFix/>
          </a:blip>
          <a:srcRect t="9151" b="9142"/>
          <a:stretch/>
        </p:blipFill>
        <p:spPr>
          <a:xfrm>
            <a:off x="1759050" y="2210100"/>
            <a:ext cx="5625902" cy="2298299"/>
          </a:xfrm>
          <a:prstGeom prst="rect">
            <a:avLst/>
          </a:prstGeom>
        </p:spPr>
      </p:pic>
      <p:pic>
        <p:nvPicPr>
          <p:cNvPr id="1362" name="Google Shape;1362;p67"/>
          <p:cNvPicPr preferRelativeResize="0"/>
          <p:nvPr/>
        </p:nvPicPr>
        <p:blipFill>
          <a:blip r:embed="rId4">
            <a:alphaModFix/>
          </a:blip>
          <a:stretch>
            <a:fillRect/>
          </a:stretch>
        </p:blipFill>
        <p:spPr>
          <a:xfrm flipH="1">
            <a:off x="6305727" y="4118300"/>
            <a:ext cx="1366185" cy="909709"/>
          </a:xfrm>
          <a:prstGeom prst="rect">
            <a:avLst/>
          </a:prstGeom>
          <a:noFill/>
          <a:ln>
            <a:noFill/>
          </a:ln>
        </p:spPr>
      </p:pic>
      <p:pic>
        <p:nvPicPr>
          <p:cNvPr id="1363" name="Google Shape;1363;p67"/>
          <p:cNvPicPr preferRelativeResize="0"/>
          <p:nvPr/>
        </p:nvPicPr>
        <p:blipFill>
          <a:blip r:embed="rId5">
            <a:alphaModFix/>
          </a:blip>
          <a:stretch>
            <a:fillRect/>
          </a:stretch>
        </p:blipFill>
        <p:spPr>
          <a:xfrm>
            <a:off x="1278915" y="2472033"/>
            <a:ext cx="1010641" cy="6830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grpSp>
        <p:nvGrpSpPr>
          <p:cNvPr id="9" name="Group 8">
            <a:extLst>
              <a:ext uri="{FF2B5EF4-FFF2-40B4-BE49-F238E27FC236}">
                <a16:creationId xmlns:a16="http://schemas.microsoft.com/office/drawing/2014/main" id="{E9867C61-3169-4995-B188-6407223AC3CD}"/>
              </a:ext>
            </a:extLst>
          </p:cNvPr>
          <p:cNvGrpSpPr/>
          <p:nvPr/>
        </p:nvGrpSpPr>
        <p:grpSpPr>
          <a:xfrm>
            <a:off x="5092357" y="-898016"/>
            <a:ext cx="6378291" cy="5186845"/>
            <a:chOff x="5092357" y="-898016"/>
            <a:chExt cx="6378291" cy="5186845"/>
          </a:xfrm>
        </p:grpSpPr>
        <p:sp>
          <p:nvSpPr>
            <p:cNvPr id="6" name="Rectangle 5">
              <a:extLst>
                <a:ext uri="{FF2B5EF4-FFF2-40B4-BE49-F238E27FC236}">
                  <a16:creationId xmlns:a16="http://schemas.microsoft.com/office/drawing/2014/main" id="{14039AB2-BF31-4376-B3B8-D531CE4BBB63}"/>
                </a:ext>
              </a:extLst>
            </p:cNvPr>
            <p:cNvSpPr/>
            <p:nvPr/>
          </p:nvSpPr>
          <p:spPr>
            <a:xfrm rot="19739685">
              <a:off x="5097246" y="1103468"/>
              <a:ext cx="5419584" cy="1994053"/>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83AC238-0F09-4400-B09B-942B8A5A25F8}"/>
                </a:ext>
              </a:extLst>
            </p:cNvPr>
            <p:cNvSpPr/>
            <p:nvPr/>
          </p:nvSpPr>
          <p:spPr>
            <a:xfrm rot="19739685">
              <a:off x="5092357" y="-898016"/>
              <a:ext cx="4774130" cy="1796034"/>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7F1BC1F-2906-4D6C-8D0D-5117BB18A76E}"/>
                </a:ext>
              </a:extLst>
            </p:cNvPr>
            <p:cNvSpPr/>
            <p:nvPr/>
          </p:nvSpPr>
          <p:spPr>
            <a:xfrm rot="19739685">
              <a:off x="6915091" y="2642752"/>
              <a:ext cx="4555557" cy="1646077"/>
            </a:xfrm>
            <a:prstGeom prst="rect">
              <a:avLst/>
            </a:prstGeom>
            <a:blipFill dpi="0" rotWithShape="1">
              <a:blip r:embed="rId5"/>
              <a:srcRect/>
              <a:stretch>
                <a:fillRect l="-26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6" name="Picture 15">
            <a:extLst>
              <a:ext uri="{FF2B5EF4-FFF2-40B4-BE49-F238E27FC236}">
                <a16:creationId xmlns:a16="http://schemas.microsoft.com/office/drawing/2014/main" id="{A0B4FFD7-A49B-47AA-9AC4-DCCFA7866F10}"/>
              </a:ext>
            </a:extLst>
          </p:cNvPr>
          <p:cNvPicPr>
            <a:picLocks noChangeAspect="1"/>
          </p:cNvPicPr>
          <p:nvPr/>
        </p:nvPicPr>
        <p:blipFill>
          <a:blip r:embed="rId6"/>
          <a:stretch>
            <a:fillRect/>
          </a:stretch>
        </p:blipFill>
        <p:spPr>
          <a:xfrm>
            <a:off x="402451" y="277639"/>
            <a:ext cx="2808581" cy="1955605"/>
          </a:xfrm>
          <a:prstGeom prst="rect">
            <a:avLst/>
          </a:prstGeom>
        </p:spPr>
      </p:pic>
      <p:pic>
        <p:nvPicPr>
          <p:cNvPr id="18" name="Picture 17">
            <a:extLst>
              <a:ext uri="{FF2B5EF4-FFF2-40B4-BE49-F238E27FC236}">
                <a16:creationId xmlns:a16="http://schemas.microsoft.com/office/drawing/2014/main" id="{11CD6270-8900-493E-8A8D-0534D7B6B3BB}"/>
              </a:ext>
            </a:extLst>
          </p:cNvPr>
          <p:cNvPicPr>
            <a:picLocks noChangeAspect="1"/>
          </p:cNvPicPr>
          <p:nvPr/>
        </p:nvPicPr>
        <p:blipFill>
          <a:blip r:embed="rId7"/>
          <a:stretch>
            <a:fillRect/>
          </a:stretch>
        </p:blipFill>
        <p:spPr>
          <a:xfrm>
            <a:off x="1600667" y="2571750"/>
            <a:ext cx="3046627" cy="1955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800" decel="100000"/>
                                        <p:tgtEl>
                                          <p:spTgt spid="16"/>
                                        </p:tgtEl>
                                      </p:cBhvr>
                                    </p:animEffect>
                                    <p:anim calcmode="lin" valueType="num">
                                      <p:cBhvr>
                                        <p:cTn id="26" dur="800" decel="100000" fill="hold"/>
                                        <p:tgtEl>
                                          <p:spTgt spid="16"/>
                                        </p:tgtEl>
                                        <p:attrNameLst>
                                          <p:attrName>style.rotation</p:attrName>
                                        </p:attrNameLst>
                                      </p:cBhvr>
                                      <p:tavLst>
                                        <p:tav tm="0">
                                          <p:val>
                                            <p:fltVal val="-90"/>
                                          </p:val>
                                        </p:tav>
                                        <p:tav tm="100000">
                                          <p:val>
                                            <p:fltVal val="0"/>
                                          </p:val>
                                        </p:tav>
                                      </p:tavLst>
                                    </p:anim>
                                    <p:anim calcmode="lin" valueType="num">
                                      <p:cBhvr>
                                        <p:cTn id="27" dur="800" decel="100000" fill="hold"/>
                                        <p:tgtEl>
                                          <p:spTgt spid="16"/>
                                        </p:tgtEl>
                                        <p:attrNameLst>
                                          <p:attrName>ppt_x</p:attrName>
                                        </p:attrNameLst>
                                      </p:cBhvr>
                                      <p:tavLst>
                                        <p:tav tm="0">
                                          <p:val>
                                            <p:strVal val="#ppt_x+0.4"/>
                                          </p:val>
                                        </p:tav>
                                        <p:tav tm="100000">
                                          <p:val>
                                            <p:strVal val="#ppt_x-0.05"/>
                                          </p:val>
                                        </p:tav>
                                      </p:tavLst>
                                    </p:anim>
                                    <p:anim calcmode="lin" valueType="num">
                                      <p:cBhvr>
                                        <p:cTn id="28" dur="800" decel="100000" fill="hold"/>
                                        <p:tgtEl>
                                          <p:spTgt spid="16"/>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Scale>
                                      <p:cBhvr>
                                        <p:cTn id="3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8"/>
                                        </p:tgtEl>
                                        <p:attrNameLst>
                                          <p:attrName>ppt_x</p:attrName>
                                          <p:attrName>ppt_y</p:attrName>
                                        </p:attrNameLst>
                                      </p:cBhvr>
                                    </p:animMotion>
                                    <p:animEffect transition="in" filter="fade">
                                      <p:cBhvr>
                                        <p:cTn id="3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7"/>
          <p:cNvSpPr txBox="1">
            <a:spLocks noGrp="1"/>
          </p:cNvSpPr>
          <p:nvPr>
            <p:ph type="title"/>
          </p:nvPr>
        </p:nvSpPr>
        <p:spPr>
          <a:xfrm>
            <a:off x="2954794" y="911893"/>
            <a:ext cx="56259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Pitchers Analysis</a:t>
            </a:r>
            <a:endParaRPr sz="4400" dirty="0"/>
          </a:p>
        </p:txBody>
      </p:sp>
      <p:sp>
        <p:nvSpPr>
          <p:cNvPr id="1359" name="Google Shape;1359;p67"/>
          <p:cNvSpPr txBox="1">
            <a:spLocks noGrp="1"/>
          </p:cNvSpPr>
          <p:nvPr>
            <p:ph type="title" idx="2"/>
          </p:nvPr>
        </p:nvSpPr>
        <p:spPr>
          <a:xfrm>
            <a:off x="1587750" y="727125"/>
            <a:ext cx="15159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04</a:t>
            </a:r>
            <a:endParaRPr sz="5400" dirty="0"/>
          </a:p>
        </p:txBody>
      </p:sp>
      <p:pic>
        <p:nvPicPr>
          <p:cNvPr id="1361" name="Google Shape;1361;p67"/>
          <p:cNvPicPr preferRelativeResize="0">
            <a:picLocks noGrp="1"/>
          </p:cNvPicPr>
          <p:nvPr>
            <p:ph type="pic" idx="3"/>
          </p:nvPr>
        </p:nvPicPr>
        <p:blipFill rotWithShape="1">
          <a:blip r:embed="rId3">
            <a:alphaModFix/>
          </a:blip>
          <a:srcRect t="9151" b="9142"/>
          <a:stretch/>
        </p:blipFill>
        <p:spPr>
          <a:xfrm>
            <a:off x="1759050" y="2210100"/>
            <a:ext cx="5625902" cy="2298299"/>
          </a:xfrm>
          <a:prstGeom prst="rect">
            <a:avLst/>
          </a:prstGeom>
        </p:spPr>
      </p:pic>
      <p:pic>
        <p:nvPicPr>
          <p:cNvPr id="1362" name="Google Shape;1362;p67"/>
          <p:cNvPicPr preferRelativeResize="0"/>
          <p:nvPr/>
        </p:nvPicPr>
        <p:blipFill>
          <a:blip r:embed="rId4">
            <a:alphaModFix/>
          </a:blip>
          <a:stretch>
            <a:fillRect/>
          </a:stretch>
        </p:blipFill>
        <p:spPr>
          <a:xfrm flipH="1">
            <a:off x="6305727" y="4118300"/>
            <a:ext cx="1366185" cy="909709"/>
          </a:xfrm>
          <a:prstGeom prst="rect">
            <a:avLst/>
          </a:prstGeom>
          <a:noFill/>
          <a:ln>
            <a:noFill/>
          </a:ln>
        </p:spPr>
      </p:pic>
      <p:pic>
        <p:nvPicPr>
          <p:cNvPr id="1363" name="Google Shape;1363;p67"/>
          <p:cNvPicPr preferRelativeResize="0"/>
          <p:nvPr/>
        </p:nvPicPr>
        <p:blipFill>
          <a:blip r:embed="rId5">
            <a:alphaModFix/>
          </a:blip>
          <a:stretch>
            <a:fillRect/>
          </a:stretch>
        </p:blipFill>
        <p:spPr>
          <a:xfrm>
            <a:off x="1278915" y="2472033"/>
            <a:ext cx="1010641" cy="683091"/>
          </a:xfrm>
          <a:prstGeom prst="rect">
            <a:avLst/>
          </a:prstGeom>
          <a:noFill/>
          <a:ln>
            <a:noFill/>
          </a:ln>
        </p:spPr>
      </p:pic>
    </p:spTree>
    <p:extLst>
      <p:ext uri="{BB962C8B-B14F-4D97-AF65-F5344CB8AC3E}">
        <p14:creationId xmlns:p14="http://schemas.microsoft.com/office/powerpoint/2010/main" val="15986634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40" name="Google Shape;1040;p47"/>
          <p:cNvPicPr preferRelativeResize="0"/>
          <p:nvPr/>
        </p:nvPicPr>
        <p:blipFill>
          <a:blip r:embed="rId3">
            <a:alphaModFix/>
          </a:blip>
          <a:stretch>
            <a:fillRect/>
          </a:stretch>
        </p:blipFill>
        <p:spPr>
          <a:xfrm>
            <a:off x="4580227" y="3753300"/>
            <a:ext cx="1366185" cy="909709"/>
          </a:xfrm>
          <a:prstGeom prst="rect">
            <a:avLst/>
          </a:prstGeom>
          <a:noFill/>
          <a:ln>
            <a:noFill/>
          </a:ln>
        </p:spPr>
      </p:pic>
      <p:pic>
        <p:nvPicPr>
          <p:cNvPr id="1041" name="Google Shape;1041;p47"/>
          <p:cNvPicPr preferRelativeResize="0"/>
          <p:nvPr/>
        </p:nvPicPr>
        <p:blipFill>
          <a:blip r:embed="rId4">
            <a:alphaModFix/>
          </a:blip>
          <a:stretch>
            <a:fillRect/>
          </a:stretch>
        </p:blipFill>
        <p:spPr>
          <a:xfrm>
            <a:off x="7647113" y="582348"/>
            <a:ext cx="1214027" cy="906472"/>
          </a:xfrm>
          <a:prstGeom prst="rect">
            <a:avLst/>
          </a:prstGeom>
          <a:noFill/>
          <a:ln>
            <a:noFill/>
          </a:ln>
        </p:spPr>
      </p:pic>
      <p:pic>
        <p:nvPicPr>
          <p:cNvPr id="9" name="Picture 8">
            <a:extLst>
              <a:ext uri="{FF2B5EF4-FFF2-40B4-BE49-F238E27FC236}">
                <a16:creationId xmlns:a16="http://schemas.microsoft.com/office/drawing/2014/main" id="{ACCBDB60-87D3-4185-9603-57EA786D540F}"/>
              </a:ext>
            </a:extLst>
          </p:cNvPr>
          <p:cNvPicPr>
            <a:picLocks noChangeAspect="1"/>
          </p:cNvPicPr>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7"/>
          <p:cNvSpPr txBox="1">
            <a:spLocks noGrp="1"/>
          </p:cNvSpPr>
          <p:nvPr>
            <p:ph type="title"/>
          </p:nvPr>
        </p:nvSpPr>
        <p:spPr>
          <a:xfrm>
            <a:off x="2742143" y="1028851"/>
            <a:ext cx="56259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Guest &amp; StartUp Analysis</a:t>
            </a:r>
            <a:endParaRPr sz="4400" dirty="0"/>
          </a:p>
        </p:txBody>
      </p:sp>
      <p:sp>
        <p:nvSpPr>
          <p:cNvPr id="1359" name="Google Shape;1359;p67"/>
          <p:cNvSpPr txBox="1">
            <a:spLocks noGrp="1"/>
          </p:cNvSpPr>
          <p:nvPr>
            <p:ph type="title" idx="2"/>
          </p:nvPr>
        </p:nvSpPr>
        <p:spPr>
          <a:xfrm>
            <a:off x="1026285" y="554908"/>
            <a:ext cx="15159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05</a:t>
            </a:r>
            <a:endParaRPr sz="5400" dirty="0"/>
          </a:p>
        </p:txBody>
      </p:sp>
      <p:pic>
        <p:nvPicPr>
          <p:cNvPr id="1361" name="Google Shape;1361;p67"/>
          <p:cNvPicPr preferRelativeResize="0">
            <a:picLocks noGrp="1"/>
          </p:cNvPicPr>
          <p:nvPr>
            <p:ph type="pic" idx="3"/>
          </p:nvPr>
        </p:nvPicPr>
        <p:blipFill rotWithShape="1">
          <a:blip r:embed="rId3">
            <a:alphaModFix/>
          </a:blip>
          <a:srcRect t="9151" b="9142"/>
          <a:stretch/>
        </p:blipFill>
        <p:spPr>
          <a:xfrm>
            <a:off x="1759050" y="2210100"/>
            <a:ext cx="5625902" cy="2298299"/>
          </a:xfrm>
          <a:prstGeom prst="rect">
            <a:avLst/>
          </a:prstGeom>
        </p:spPr>
      </p:pic>
      <p:pic>
        <p:nvPicPr>
          <p:cNvPr id="1362" name="Google Shape;1362;p67"/>
          <p:cNvPicPr preferRelativeResize="0"/>
          <p:nvPr/>
        </p:nvPicPr>
        <p:blipFill>
          <a:blip r:embed="rId4">
            <a:alphaModFix/>
          </a:blip>
          <a:stretch>
            <a:fillRect/>
          </a:stretch>
        </p:blipFill>
        <p:spPr>
          <a:xfrm flipH="1">
            <a:off x="6305727" y="4118300"/>
            <a:ext cx="1366185" cy="909709"/>
          </a:xfrm>
          <a:prstGeom prst="rect">
            <a:avLst/>
          </a:prstGeom>
          <a:noFill/>
          <a:ln>
            <a:noFill/>
          </a:ln>
        </p:spPr>
      </p:pic>
      <p:pic>
        <p:nvPicPr>
          <p:cNvPr id="1363" name="Google Shape;1363;p67"/>
          <p:cNvPicPr preferRelativeResize="0"/>
          <p:nvPr/>
        </p:nvPicPr>
        <p:blipFill>
          <a:blip r:embed="rId5">
            <a:alphaModFix/>
          </a:blip>
          <a:stretch>
            <a:fillRect/>
          </a:stretch>
        </p:blipFill>
        <p:spPr>
          <a:xfrm>
            <a:off x="1278915" y="2472033"/>
            <a:ext cx="1010641" cy="683091"/>
          </a:xfrm>
          <a:prstGeom prst="rect">
            <a:avLst/>
          </a:prstGeom>
          <a:noFill/>
          <a:ln>
            <a:noFill/>
          </a:ln>
        </p:spPr>
      </p:pic>
    </p:spTree>
    <p:extLst>
      <p:ext uri="{BB962C8B-B14F-4D97-AF65-F5344CB8AC3E}">
        <p14:creationId xmlns:p14="http://schemas.microsoft.com/office/powerpoint/2010/main" val="3797453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8"/>
          <p:cNvSpPr txBox="1">
            <a:spLocks noGrp="1"/>
          </p:cNvSpPr>
          <p:nvPr>
            <p:ph type="title"/>
          </p:nvPr>
        </p:nvSpPr>
        <p:spPr>
          <a:xfrm>
            <a:off x="713225"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columns</a:t>
            </a:r>
            <a:endParaRPr/>
          </a:p>
        </p:txBody>
      </p:sp>
      <p:sp>
        <p:nvSpPr>
          <p:cNvPr id="1047" name="Google Shape;1047;p48"/>
          <p:cNvSpPr txBox="1">
            <a:spLocks noGrp="1"/>
          </p:cNvSpPr>
          <p:nvPr>
            <p:ph type="subTitle" idx="1"/>
          </p:nvPr>
        </p:nvSpPr>
        <p:spPr>
          <a:xfrm>
            <a:off x="5096809" y="2599725"/>
            <a:ext cx="2720700" cy="103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048" name="Google Shape;1048;p48"/>
          <p:cNvSpPr txBox="1">
            <a:spLocks noGrp="1"/>
          </p:cNvSpPr>
          <p:nvPr>
            <p:ph type="subTitle" idx="2"/>
          </p:nvPr>
        </p:nvSpPr>
        <p:spPr>
          <a:xfrm>
            <a:off x="1326400" y="2599725"/>
            <a:ext cx="2720700" cy="103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049" name="Google Shape;1049;p48"/>
          <p:cNvSpPr txBox="1">
            <a:spLocks noGrp="1"/>
          </p:cNvSpPr>
          <p:nvPr>
            <p:ph type="subTitle" idx="4"/>
          </p:nvPr>
        </p:nvSpPr>
        <p:spPr>
          <a:xfrm>
            <a:off x="1326400" y="2145150"/>
            <a:ext cx="2720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 </a:t>
            </a:r>
            <a:endParaRPr/>
          </a:p>
        </p:txBody>
      </p:sp>
      <p:sp>
        <p:nvSpPr>
          <p:cNvPr id="1050" name="Google Shape;1050;p48"/>
          <p:cNvSpPr txBox="1">
            <a:spLocks noGrp="1"/>
          </p:cNvSpPr>
          <p:nvPr>
            <p:ph type="subTitle" idx="3"/>
          </p:nvPr>
        </p:nvSpPr>
        <p:spPr>
          <a:xfrm>
            <a:off x="5096805" y="2145150"/>
            <a:ext cx="27207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a:t>
            </a:r>
            <a:endParaRPr/>
          </a:p>
        </p:txBody>
      </p:sp>
      <p:pic>
        <p:nvPicPr>
          <p:cNvPr id="5" name="Picture 4">
            <a:extLst>
              <a:ext uri="{FF2B5EF4-FFF2-40B4-BE49-F238E27FC236}">
                <a16:creationId xmlns:a16="http://schemas.microsoft.com/office/drawing/2014/main" id="{0FB3F7F0-BFF0-428F-88B1-DB62404991C2}"/>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5EB839-A007-465F-A1AA-7619921A525C}"/>
              </a:ext>
            </a:extLst>
          </p:cNvPr>
          <p:cNvSpPr/>
          <p:nvPr/>
        </p:nvSpPr>
        <p:spPr>
          <a:xfrm>
            <a:off x="0" y="0"/>
            <a:ext cx="9144000" cy="51435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A977160-96EF-4C36-8EC8-B7F5A23E1C1F}"/>
              </a:ext>
            </a:extLst>
          </p:cNvPr>
          <p:cNvSpPr/>
          <p:nvPr/>
        </p:nvSpPr>
        <p:spPr>
          <a:xfrm>
            <a:off x="170119" y="170801"/>
            <a:ext cx="8250865" cy="1073888"/>
          </a:xfrm>
          <a:prstGeom prst="roundRect">
            <a:avLst/>
          </a:prstGeom>
          <a:solidFill>
            <a:srgbClr val="C63A9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CBBAF5D-0781-480B-988F-F88CA91C67FE}"/>
              </a:ext>
            </a:extLst>
          </p:cNvPr>
          <p:cNvSpPr/>
          <p:nvPr/>
        </p:nvSpPr>
        <p:spPr>
          <a:xfrm>
            <a:off x="350874" y="276447"/>
            <a:ext cx="1360968" cy="744279"/>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69BA1FA-F0CF-49A0-81F2-EDCE5DE2CE83}"/>
              </a:ext>
            </a:extLst>
          </p:cNvPr>
          <p:cNvSpPr txBox="1"/>
          <p:nvPr/>
        </p:nvSpPr>
        <p:spPr>
          <a:xfrm>
            <a:off x="462516" y="459165"/>
            <a:ext cx="1137684" cy="400110"/>
          </a:xfrm>
          <a:prstGeom prst="rect">
            <a:avLst/>
          </a:prstGeom>
          <a:noFill/>
        </p:spPr>
        <p:txBody>
          <a:bodyPr wrap="square" rtlCol="0">
            <a:spAutoFit/>
          </a:bodyPr>
          <a:lstStyle/>
          <a:p>
            <a:r>
              <a:rPr lang="en-US" sz="2000" dirty="0">
                <a:latin typeface="Brush Script MT" panose="03060802040406070304" pitchFamily="66" charset="0"/>
              </a:rPr>
              <a:t>Insight - 1</a:t>
            </a:r>
            <a:endParaRPr lang="en-IN" sz="2000" dirty="0">
              <a:latin typeface="Brush Script MT" panose="03060802040406070304" pitchFamily="66" charset="0"/>
            </a:endParaRPr>
          </a:p>
        </p:txBody>
      </p:sp>
      <p:sp>
        <p:nvSpPr>
          <p:cNvPr id="11" name="Rectangle: Rounded Corners 10">
            <a:extLst>
              <a:ext uri="{FF2B5EF4-FFF2-40B4-BE49-F238E27FC236}">
                <a16:creationId xmlns:a16="http://schemas.microsoft.com/office/drawing/2014/main" id="{B9A3854C-61F7-4830-B766-C5DD936EA59E}"/>
              </a:ext>
            </a:extLst>
          </p:cNvPr>
          <p:cNvSpPr/>
          <p:nvPr/>
        </p:nvSpPr>
        <p:spPr>
          <a:xfrm>
            <a:off x="790354" y="1318437"/>
            <a:ext cx="8250865" cy="1073888"/>
          </a:xfrm>
          <a:prstGeom prst="roundRect">
            <a:avLst/>
          </a:prstGeom>
          <a:solidFill>
            <a:srgbClr val="0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B5E9AD13-9E5D-4A2E-8BDD-CDDD8AB51680}"/>
              </a:ext>
            </a:extLst>
          </p:cNvPr>
          <p:cNvSpPr/>
          <p:nvPr/>
        </p:nvSpPr>
        <p:spPr>
          <a:xfrm>
            <a:off x="170120" y="2458099"/>
            <a:ext cx="8250865" cy="1170969"/>
          </a:xfrm>
          <a:prstGeom prst="roundRect">
            <a:avLst/>
          </a:prstGeom>
          <a:solidFill>
            <a:srgbClr val="92D05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ECBC20A1-20BA-4CDB-96B9-F71D510D016F}"/>
              </a:ext>
            </a:extLst>
          </p:cNvPr>
          <p:cNvSpPr/>
          <p:nvPr/>
        </p:nvSpPr>
        <p:spPr>
          <a:xfrm>
            <a:off x="7683792" y="1406185"/>
            <a:ext cx="1247555" cy="855890"/>
          </a:xfrm>
          <a:prstGeom prst="round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65088C3E-8200-4F42-BB45-BA783D5651BC}"/>
              </a:ext>
            </a:extLst>
          </p:cNvPr>
          <p:cNvSpPr/>
          <p:nvPr/>
        </p:nvSpPr>
        <p:spPr>
          <a:xfrm>
            <a:off x="295053" y="2614923"/>
            <a:ext cx="1360968" cy="81002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1A5A732-967E-401A-B947-90C3FD921113}"/>
              </a:ext>
            </a:extLst>
          </p:cNvPr>
          <p:cNvSpPr txBox="1"/>
          <p:nvPr/>
        </p:nvSpPr>
        <p:spPr>
          <a:xfrm>
            <a:off x="350874" y="2843528"/>
            <a:ext cx="1249326" cy="400110"/>
          </a:xfrm>
          <a:prstGeom prst="rect">
            <a:avLst/>
          </a:prstGeom>
          <a:noFill/>
        </p:spPr>
        <p:txBody>
          <a:bodyPr wrap="square" rtlCol="0">
            <a:spAutoFit/>
          </a:bodyPr>
          <a:lstStyle/>
          <a:p>
            <a:r>
              <a:rPr lang="en-US" sz="2000">
                <a:latin typeface="Brush Script MT" panose="03060802040406070304" pitchFamily="66" charset="0"/>
              </a:rPr>
              <a:t>Insight - 3</a:t>
            </a:r>
            <a:endParaRPr lang="en-IN" sz="2000" dirty="0">
              <a:latin typeface="Brush Script MT" panose="03060802040406070304" pitchFamily="66" charset="0"/>
            </a:endParaRPr>
          </a:p>
        </p:txBody>
      </p:sp>
      <p:sp>
        <p:nvSpPr>
          <p:cNvPr id="17" name="TextBox 16">
            <a:extLst>
              <a:ext uri="{FF2B5EF4-FFF2-40B4-BE49-F238E27FC236}">
                <a16:creationId xmlns:a16="http://schemas.microsoft.com/office/drawing/2014/main" id="{6CE23CBC-E59D-4684-BC68-BDFE3E267EE2}"/>
              </a:ext>
            </a:extLst>
          </p:cNvPr>
          <p:cNvSpPr txBox="1"/>
          <p:nvPr/>
        </p:nvSpPr>
        <p:spPr>
          <a:xfrm>
            <a:off x="7683794" y="1634075"/>
            <a:ext cx="1247554" cy="400110"/>
          </a:xfrm>
          <a:prstGeom prst="rect">
            <a:avLst/>
          </a:prstGeom>
          <a:noFill/>
        </p:spPr>
        <p:txBody>
          <a:bodyPr wrap="square" rtlCol="0">
            <a:spAutoFit/>
          </a:bodyPr>
          <a:lstStyle/>
          <a:p>
            <a:r>
              <a:rPr lang="en-US" sz="2000" b="1" dirty="0">
                <a:solidFill>
                  <a:schemeClr val="tx1"/>
                </a:solidFill>
                <a:latin typeface="Brush Script MT" panose="03060802040406070304" pitchFamily="66" charset="0"/>
              </a:rPr>
              <a:t>Insight - 2</a:t>
            </a:r>
            <a:endParaRPr lang="en-IN" sz="2000" b="1" dirty="0">
              <a:solidFill>
                <a:schemeClr val="tx1"/>
              </a:solidFill>
              <a:latin typeface="Brush Script MT" panose="03060802040406070304" pitchFamily="66" charset="0"/>
            </a:endParaRPr>
          </a:p>
        </p:txBody>
      </p:sp>
      <p:sp>
        <p:nvSpPr>
          <p:cNvPr id="18" name="Rectangle: Rounded Corners 17">
            <a:extLst>
              <a:ext uri="{FF2B5EF4-FFF2-40B4-BE49-F238E27FC236}">
                <a16:creationId xmlns:a16="http://schemas.microsoft.com/office/drawing/2014/main" id="{3CC6A4E3-4B75-4937-BAD1-D6322E1BF418}"/>
              </a:ext>
            </a:extLst>
          </p:cNvPr>
          <p:cNvSpPr/>
          <p:nvPr/>
        </p:nvSpPr>
        <p:spPr>
          <a:xfrm>
            <a:off x="790353" y="3785892"/>
            <a:ext cx="8250865" cy="1170969"/>
          </a:xfrm>
          <a:prstGeom prst="roundRect">
            <a:avLst/>
          </a:prstGeom>
          <a:solidFill>
            <a:srgbClr val="D64F0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938EC959-C6DC-4649-B26F-A78618215A93}"/>
              </a:ext>
            </a:extLst>
          </p:cNvPr>
          <p:cNvSpPr/>
          <p:nvPr/>
        </p:nvSpPr>
        <p:spPr>
          <a:xfrm>
            <a:off x="7533167" y="3961347"/>
            <a:ext cx="1360968" cy="810027"/>
          </a:xfrm>
          <a:prstGeom prst="roundRect">
            <a:avLst/>
          </a:prstGeom>
          <a:solidFill>
            <a:srgbClr val="FDBD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D915DA8-C638-4152-AADE-41C584B0D3E7}"/>
              </a:ext>
            </a:extLst>
          </p:cNvPr>
          <p:cNvSpPr txBox="1"/>
          <p:nvPr/>
        </p:nvSpPr>
        <p:spPr>
          <a:xfrm>
            <a:off x="7639493" y="4205538"/>
            <a:ext cx="1249326" cy="400110"/>
          </a:xfrm>
          <a:prstGeom prst="rect">
            <a:avLst/>
          </a:prstGeom>
          <a:noFill/>
        </p:spPr>
        <p:txBody>
          <a:bodyPr wrap="square" rtlCol="0">
            <a:spAutoFit/>
          </a:bodyPr>
          <a:lstStyle/>
          <a:p>
            <a:r>
              <a:rPr lang="en-US" sz="2000" dirty="0">
                <a:latin typeface="Brush Script MT" panose="03060802040406070304" pitchFamily="66" charset="0"/>
              </a:rPr>
              <a:t>Insight - 4</a:t>
            </a:r>
            <a:endParaRPr lang="en-IN" sz="2000" dirty="0">
              <a:latin typeface="Brush Script MT" panose="03060802040406070304" pitchFamily="66" charset="0"/>
            </a:endParaRPr>
          </a:p>
        </p:txBody>
      </p:sp>
      <p:sp>
        <p:nvSpPr>
          <p:cNvPr id="21" name="TextBox 20">
            <a:extLst>
              <a:ext uri="{FF2B5EF4-FFF2-40B4-BE49-F238E27FC236}">
                <a16:creationId xmlns:a16="http://schemas.microsoft.com/office/drawing/2014/main" id="{3996E7B5-F5E2-49A5-993C-F499F1DFBCC4}"/>
              </a:ext>
            </a:extLst>
          </p:cNvPr>
          <p:cNvSpPr txBox="1"/>
          <p:nvPr/>
        </p:nvSpPr>
        <p:spPr>
          <a:xfrm>
            <a:off x="1823484" y="229366"/>
            <a:ext cx="6358269" cy="1015663"/>
          </a:xfrm>
          <a:prstGeom prst="rect">
            <a:avLst/>
          </a:prstGeom>
          <a:noFill/>
        </p:spPr>
        <p:txBody>
          <a:bodyPr wrap="square" rtlCol="0">
            <a:spAutoFit/>
          </a:bodyPr>
          <a:lstStyle/>
          <a:p>
            <a:pPr algn="ctr"/>
            <a:r>
              <a:rPr lang="en-US" sz="1200" b="1" i="1" dirty="0">
                <a:solidFill>
                  <a:schemeClr val="accent2"/>
                </a:solidFill>
                <a:effectLst/>
                <a:latin typeface="Cambria" panose="02040503050406030204" pitchFamily="18" charset="0"/>
                <a:ea typeface="Cambria" panose="02040503050406030204" pitchFamily="18" charset="0"/>
              </a:rPr>
              <a:t>Mark Cuban </a:t>
            </a:r>
            <a:r>
              <a:rPr lang="en-US" sz="1200" b="1" i="1" dirty="0">
                <a:solidFill>
                  <a:srgbClr val="FFC000"/>
                </a:solidFill>
                <a:effectLst/>
                <a:latin typeface="Cambria" panose="02040503050406030204" pitchFamily="18" charset="0"/>
                <a:ea typeface="Cambria" panose="02040503050406030204" pitchFamily="18" charset="0"/>
              </a:rPr>
              <a:t>leads with almost </a:t>
            </a:r>
            <a:r>
              <a:rPr lang="en-US" sz="1200" b="1" i="1" dirty="0">
                <a:solidFill>
                  <a:schemeClr val="tx1"/>
                </a:solidFill>
                <a:effectLst/>
                <a:latin typeface="Cambria" panose="02040503050406030204" pitchFamily="18" charset="0"/>
                <a:ea typeface="Cambria" panose="02040503050406030204" pitchFamily="18" charset="0"/>
              </a:rPr>
              <a:t>$60M </a:t>
            </a:r>
            <a:r>
              <a:rPr lang="en-US" sz="1200" b="1" i="1" dirty="0">
                <a:solidFill>
                  <a:srgbClr val="FFC000"/>
                </a:solidFill>
                <a:effectLst/>
                <a:latin typeface="Cambria" panose="02040503050406030204" pitchFamily="18" charset="0"/>
                <a:ea typeface="Cambria" panose="02040503050406030204" pitchFamily="18" charset="0"/>
              </a:rPr>
              <a:t>in total investments, and made maximum deals signifying his prominent role in Shark Tank. </a:t>
            </a:r>
            <a:r>
              <a:rPr lang="en-US" sz="1200" b="1" i="1" dirty="0">
                <a:solidFill>
                  <a:schemeClr val="tx1"/>
                </a:solidFill>
                <a:effectLst/>
                <a:latin typeface="Cambria" panose="02040503050406030204" pitchFamily="18" charset="0"/>
                <a:ea typeface="Cambria" panose="02040503050406030204" pitchFamily="18" charset="0"/>
              </a:rPr>
              <a:t>Lori Greiner </a:t>
            </a:r>
            <a:r>
              <a:rPr lang="en-US" sz="1200" b="1" i="1" dirty="0">
                <a:solidFill>
                  <a:srgbClr val="FFC000"/>
                </a:solidFill>
                <a:effectLst/>
                <a:latin typeface="Cambria" panose="02040503050406030204" pitchFamily="18" charset="0"/>
                <a:ea typeface="Cambria" panose="02040503050406030204" pitchFamily="18" charset="0"/>
              </a:rPr>
              <a:t>boasts the highest investment equity at </a:t>
            </a:r>
            <a:r>
              <a:rPr lang="en-US" sz="1200" b="1" i="1" dirty="0">
                <a:solidFill>
                  <a:schemeClr val="tx1"/>
                </a:solidFill>
                <a:effectLst/>
                <a:latin typeface="Cambria" panose="02040503050406030204" pitchFamily="18" charset="0"/>
                <a:ea typeface="Cambria" panose="02040503050406030204" pitchFamily="18" charset="0"/>
              </a:rPr>
              <a:t>$3.28K </a:t>
            </a:r>
            <a:r>
              <a:rPr lang="en-US" sz="1200" b="1" i="1" dirty="0">
                <a:solidFill>
                  <a:srgbClr val="FFC000"/>
                </a:solidFill>
                <a:effectLst/>
                <a:latin typeface="Cambria" panose="02040503050406030204" pitchFamily="18" charset="0"/>
                <a:ea typeface="Cambria" panose="02040503050406030204" pitchFamily="18" charset="0"/>
              </a:rPr>
              <a:t>showcasing her impactful deals . Sharks favor </a:t>
            </a:r>
            <a:r>
              <a:rPr lang="en-US" sz="1200" b="1" i="1" dirty="0">
                <a:solidFill>
                  <a:srgbClr val="00B0F0"/>
                </a:solidFill>
                <a:effectLst/>
                <a:latin typeface="Cambria" panose="02040503050406030204" pitchFamily="18" charset="0"/>
                <a:ea typeface="Cambria" panose="02040503050406030204" pitchFamily="18" charset="0"/>
              </a:rPr>
              <a:t>Fashion/Beauty , Food &amp; Beverages &amp; Lifestyle/Home sectors </a:t>
            </a:r>
            <a:r>
              <a:rPr lang="en-US" sz="1200" b="1" i="1" dirty="0">
                <a:solidFill>
                  <a:srgbClr val="FFC000"/>
                </a:solidFill>
                <a:effectLst/>
                <a:latin typeface="Cambria" panose="02040503050406030204" pitchFamily="18" charset="0"/>
                <a:ea typeface="Cambria" panose="02040503050406030204" pitchFamily="18" charset="0"/>
              </a:rPr>
              <a:t>indicating promising prospects for entrepreneurs in these areas.</a:t>
            </a:r>
          </a:p>
        </p:txBody>
      </p:sp>
      <p:sp>
        <p:nvSpPr>
          <p:cNvPr id="22" name="TextBox 21">
            <a:extLst>
              <a:ext uri="{FF2B5EF4-FFF2-40B4-BE49-F238E27FC236}">
                <a16:creationId xmlns:a16="http://schemas.microsoft.com/office/drawing/2014/main" id="{E9FB39FF-CD5C-4A31-9376-2DE3D0FDD53A}"/>
              </a:ext>
            </a:extLst>
          </p:cNvPr>
          <p:cNvSpPr txBox="1"/>
          <p:nvPr/>
        </p:nvSpPr>
        <p:spPr>
          <a:xfrm>
            <a:off x="790352" y="1364024"/>
            <a:ext cx="7056475" cy="1015663"/>
          </a:xfrm>
          <a:prstGeom prst="rect">
            <a:avLst/>
          </a:prstGeom>
          <a:noFill/>
        </p:spPr>
        <p:txBody>
          <a:bodyPr wrap="square" rtlCol="0">
            <a:spAutoFit/>
          </a:bodyPr>
          <a:lstStyle/>
          <a:p>
            <a:r>
              <a:rPr lang="en-US" sz="1000" b="1" i="1" dirty="0">
                <a:solidFill>
                  <a:srgbClr val="FFFF00"/>
                </a:solidFill>
                <a:effectLst/>
                <a:latin typeface="Segoe UI" panose="020B0502040204020203" pitchFamily="34" charset="0"/>
              </a:rPr>
              <a:t>The food &amp; beverage industry </a:t>
            </a:r>
            <a:r>
              <a:rPr lang="en-US" sz="1000" b="1" i="1" dirty="0">
                <a:solidFill>
                  <a:schemeClr val="tx1"/>
                </a:solidFill>
                <a:effectLst/>
                <a:latin typeface="Segoe UI" panose="020B0502040204020203" pitchFamily="34" charset="0"/>
              </a:rPr>
              <a:t>leads in terms of investment, successful deals, deal equity, &amp; deal amount. The </a:t>
            </a:r>
            <a:r>
              <a:rPr lang="en-US" sz="1000" b="1" i="1" dirty="0">
                <a:solidFill>
                  <a:srgbClr val="FFFF00"/>
                </a:solidFill>
                <a:effectLst/>
                <a:latin typeface="Segoe UI" panose="020B0502040204020203" pitchFamily="34" charset="0"/>
              </a:rPr>
              <a:t>automotive industry </a:t>
            </a:r>
            <a:r>
              <a:rPr lang="en-US" sz="1000" b="1" i="1" dirty="0">
                <a:solidFill>
                  <a:schemeClr val="tx1"/>
                </a:solidFill>
                <a:effectLst/>
                <a:latin typeface="Segoe UI" panose="020B0502040204020203" pitchFamily="34" charset="0"/>
              </a:rPr>
              <a:t>stands out with the highest success rate, indicating a favorable environment 4 entrepreneurs in this sector. </a:t>
            </a:r>
            <a:r>
              <a:rPr lang="en-US" sz="1000" b="1" i="1" dirty="0">
                <a:solidFill>
                  <a:srgbClr val="FFFF00"/>
                </a:solidFill>
                <a:effectLst/>
                <a:latin typeface="Segoe UI" panose="020B0502040204020203" pitchFamily="34" charset="0"/>
              </a:rPr>
              <a:t>The lifestyle &amp; home industry </a:t>
            </a:r>
            <a:r>
              <a:rPr lang="en-US" sz="1000" b="1" i="1" dirty="0">
                <a:solidFill>
                  <a:schemeClr val="tx1"/>
                </a:solidFill>
                <a:effectLst/>
                <a:latin typeface="Segoe UI" panose="020B0502040204020203" pitchFamily="34" charset="0"/>
              </a:rPr>
              <a:t>follow closely behind d automotive sector, offering potential for successful deals. Entrepreneurs targeting the </a:t>
            </a:r>
            <a:r>
              <a:rPr lang="en-US" sz="1000" b="1" i="1" dirty="0">
                <a:solidFill>
                  <a:srgbClr val="FFFF00"/>
                </a:solidFill>
                <a:effectLst/>
                <a:latin typeface="Segoe UI" panose="020B0502040204020203" pitchFamily="34" charset="0"/>
              </a:rPr>
              <a:t>food &amp; beverage sector</a:t>
            </a:r>
            <a:r>
              <a:rPr lang="en-US" sz="1000" b="1" i="1" dirty="0">
                <a:solidFill>
                  <a:schemeClr val="tx1"/>
                </a:solidFill>
                <a:effectLst/>
                <a:latin typeface="Segoe UI" panose="020B0502040204020203" pitchFamily="34" charset="0"/>
              </a:rPr>
              <a:t> should aim for larger investments , but they should also refine pitches to improve their success rates. For those in the automotive, lifestyle &amp; home industries, emphasizing their unique value propositions &amp; profitability can lead to higher success rate.</a:t>
            </a:r>
            <a:endParaRPr lang="en-IN" sz="1000" b="1" i="1" dirty="0">
              <a:solidFill>
                <a:schemeClr val="tx1"/>
              </a:solidFill>
            </a:endParaRPr>
          </a:p>
        </p:txBody>
      </p:sp>
      <p:sp>
        <p:nvSpPr>
          <p:cNvPr id="23" name="TextBox 22">
            <a:extLst>
              <a:ext uri="{FF2B5EF4-FFF2-40B4-BE49-F238E27FC236}">
                <a16:creationId xmlns:a16="http://schemas.microsoft.com/office/drawing/2014/main" id="{72C72397-6F3A-49F9-853C-58D973951B67}"/>
              </a:ext>
            </a:extLst>
          </p:cNvPr>
          <p:cNvSpPr txBox="1"/>
          <p:nvPr/>
        </p:nvSpPr>
        <p:spPr>
          <a:xfrm>
            <a:off x="1807536" y="2540021"/>
            <a:ext cx="6584212" cy="1015663"/>
          </a:xfrm>
          <a:prstGeom prst="rect">
            <a:avLst/>
          </a:prstGeom>
          <a:noFill/>
        </p:spPr>
        <p:txBody>
          <a:bodyPr wrap="square" rtlCol="0">
            <a:spAutoFit/>
          </a:bodyPr>
          <a:lstStyle/>
          <a:p>
            <a:pPr algn="ctr"/>
            <a:r>
              <a:rPr lang="en-US" sz="1200" b="1" i="1" dirty="0">
                <a:solidFill>
                  <a:srgbClr val="FF0000"/>
                </a:solidFill>
                <a:effectLst/>
                <a:latin typeface="Segoe UI" panose="020B0502040204020203" pitchFamily="34" charset="0"/>
              </a:rPr>
              <a:t>Seasons 5,6,7 </a:t>
            </a:r>
            <a:r>
              <a:rPr lang="en-US" sz="1200" b="1" i="1" dirty="0">
                <a:solidFill>
                  <a:srgbClr val="7030A0"/>
                </a:solidFill>
                <a:effectLst/>
                <a:latin typeface="Segoe UI" panose="020B0502040204020203" pitchFamily="34" charset="0"/>
              </a:rPr>
              <a:t>witnessed the highest no. of pitches , indicating increased entrepreneurial activity during these seasons. </a:t>
            </a:r>
            <a:r>
              <a:rPr lang="en-US" sz="1200" b="1" i="1" dirty="0">
                <a:solidFill>
                  <a:srgbClr val="FF0000"/>
                </a:solidFill>
                <a:effectLst/>
                <a:latin typeface="Segoe UI" panose="020B0502040204020203" pitchFamily="34" charset="0"/>
              </a:rPr>
              <a:t>Male entrepreneurs </a:t>
            </a:r>
            <a:r>
              <a:rPr lang="en-US" sz="1200" b="1" i="1" dirty="0">
                <a:solidFill>
                  <a:srgbClr val="7030A0"/>
                </a:solidFill>
                <a:effectLst/>
                <a:latin typeface="Segoe UI" panose="020B0502040204020203" pitchFamily="34" charset="0"/>
              </a:rPr>
              <a:t>dominate the Shark Tank Pitches , with a higher success rate compared to other genders . </a:t>
            </a:r>
            <a:r>
              <a:rPr lang="en-US" sz="1200" b="1" i="1" dirty="0">
                <a:solidFill>
                  <a:srgbClr val="FF0000"/>
                </a:solidFill>
                <a:effectLst/>
                <a:latin typeface="Segoe UI" panose="020B0502040204020203" pitchFamily="34" charset="0"/>
              </a:rPr>
              <a:t>Mark Cuban </a:t>
            </a:r>
            <a:r>
              <a:rPr lang="en-US" sz="1200" b="1" i="1" dirty="0">
                <a:solidFill>
                  <a:srgbClr val="7030A0"/>
                </a:solidFill>
                <a:effectLst/>
                <a:latin typeface="Segoe UI" panose="020B0502040204020203" pitchFamily="34" charset="0"/>
              </a:rPr>
              <a:t>emerges as the top investor, with the highest total investments in pitches primarily led by male entrepreneurs.</a:t>
            </a:r>
            <a:endParaRPr lang="en-IN" sz="1200" b="1" i="1" dirty="0">
              <a:solidFill>
                <a:srgbClr val="7030A0"/>
              </a:solidFill>
            </a:endParaRPr>
          </a:p>
        </p:txBody>
      </p:sp>
      <p:sp>
        <p:nvSpPr>
          <p:cNvPr id="26" name="TextBox 25">
            <a:extLst>
              <a:ext uri="{FF2B5EF4-FFF2-40B4-BE49-F238E27FC236}">
                <a16:creationId xmlns:a16="http://schemas.microsoft.com/office/drawing/2014/main" id="{BFE3FAB8-DD2C-49EE-863F-F66FE72A86D3}"/>
              </a:ext>
            </a:extLst>
          </p:cNvPr>
          <p:cNvSpPr txBox="1"/>
          <p:nvPr/>
        </p:nvSpPr>
        <p:spPr>
          <a:xfrm>
            <a:off x="790352" y="3842808"/>
            <a:ext cx="6640033" cy="1015663"/>
          </a:xfrm>
          <a:prstGeom prst="rect">
            <a:avLst/>
          </a:prstGeom>
          <a:noFill/>
        </p:spPr>
        <p:txBody>
          <a:bodyPr wrap="square" rtlCol="0">
            <a:spAutoFit/>
          </a:bodyPr>
          <a:lstStyle/>
          <a:p>
            <a:pPr algn="ctr"/>
            <a:r>
              <a:rPr lang="en-US" sz="1200" b="1" i="0" dirty="0">
                <a:solidFill>
                  <a:schemeClr val="tx1"/>
                </a:solidFill>
                <a:effectLst/>
                <a:latin typeface="Segoe UI" panose="020B0502040204020203" pitchFamily="34" charset="0"/>
              </a:rPr>
              <a:t>The food &amp; beverage industry </a:t>
            </a:r>
            <a:r>
              <a:rPr lang="en-US" sz="1200" b="1" i="0" dirty="0">
                <a:solidFill>
                  <a:schemeClr val="tx2"/>
                </a:solidFill>
                <a:effectLst/>
                <a:latin typeface="Segoe UI" panose="020B0502040204020203" pitchFamily="34" charset="0"/>
              </a:rPr>
              <a:t>received the highest investment from guest sharks , followed by the </a:t>
            </a:r>
            <a:r>
              <a:rPr lang="en-US" sz="1200" b="1" i="0" dirty="0">
                <a:solidFill>
                  <a:schemeClr val="tx1"/>
                </a:solidFill>
                <a:effectLst/>
                <a:latin typeface="Segoe UI" panose="020B0502040204020203" pitchFamily="34" charset="0"/>
              </a:rPr>
              <a:t>Lifestyle/Home Sector . Season 10 </a:t>
            </a:r>
            <a:r>
              <a:rPr lang="en-US" sz="1200" b="1" i="0" dirty="0">
                <a:solidFill>
                  <a:schemeClr val="tx2"/>
                </a:solidFill>
                <a:effectLst/>
                <a:latin typeface="Segoe UI" panose="020B0502040204020203" pitchFamily="34" charset="0"/>
              </a:rPr>
              <a:t>witnessed a surge in guest investments compared to other seasons. </a:t>
            </a:r>
            <a:r>
              <a:rPr lang="en-US" sz="1200" b="1" i="0" dirty="0">
                <a:solidFill>
                  <a:schemeClr val="tx1"/>
                </a:solidFill>
                <a:effectLst/>
                <a:latin typeface="Segoe UI" panose="020B0502040204020203" pitchFamily="34" charset="0"/>
              </a:rPr>
              <a:t>Daniel </a:t>
            </a:r>
            <a:r>
              <a:rPr lang="en-US" sz="1200" b="1" i="0" dirty="0" err="1">
                <a:solidFill>
                  <a:schemeClr val="tx1"/>
                </a:solidFill>
                <a:effectLst/>
                <a:latin typeface="Segoe UI" panose="020B0502040204020203" pitchFamily="34" charset="0"/>
              </a:rPr>
              <a:t>Lubetzky</a:t>
            </a:r>
            <a:r>
              <a:rPr lang="en-US" sz="1200" b="1" i="0" dirty="0">
                <a:solidFill>
                  <a:schemeClr val="tx1"/>
                </a:solidFill>
                <a:effectLst/>
                <a:latin typeface="Segoe UI" panose="020B0502040204020203" pitchFamily="34" charset="0"/>
              </a:rPr>
              <a:t> </a:t>
            </a:r>
            <a:r>
              <a:rPr lang="en-US" sz="1200" b="1" i="0" dirty="0">
                <a:solidFill>
                  <a:schemeClr val="tx2"/>
                </a:solidFill>
                <a:effectLst/>
                <a:latin typeface="Segoe UI" panose="020B0502040204020203" pitchFamily="34" charset="0"/>
              </a:rPr>
              <a:t>made significant guest investments, contributing to the highest investment amount. </a:t>
            </a:r>
            <a:r>
              <a:rPr lang="en-US" sz="1200" b="1" i="0" dirty="0">
                <a:solidFill>
                  <a:schemeClr val="tx1"/>
                </a:solidFill>
                <a:effectLst/>
                <a:latin typeface="Segoe UI" panose="020B0502040204020203" pitchFamily="34" charset="0"/>
              </a:rPr>
              <a:t>"</a:t>
            </a:r>
            <a:r>
              <a:rPr lang="en-US" sz="1200" b="1" i="0" dirty="0" err="1">
                <a:solidFill>
                  <a:schemeClr val="tx1"/>
                </a:solidFill>
                <a:effectLst/>
                <a:latin typeface="Segoe UI" panose="020B0502040204020203" pitchFamily="34" charset="0"/>
              </a:rPr>
              <a:t>Ovenezchicken</a:t>
            </a:r>
            <a:r>
              <a:rPr lang="en-US" sz="1200" b="1" i="0" dirty="0">
                <a:solidFill>
                  <a:schemeClr val="tx1"/>
                </a:solidFill>
                <a:effectLst/>
                <a:latin typeface="Segoe UI" panose="020B0502040204020203" pitchFamily="34" charset="0"/>
              </a:rPr>
              <a:t>" &amp; "</a:t>
            </a:r>
            <a:r>
              <a:rPr lang="en-US" sz="1200" b="1" i="0" dirty="0" err="1">
                <a:solidFill>
                  <a:schemeClr val="tx1"/>
                </a:solidFill>
                <a:effectLst/>
                <a:latin typeface="Segoe UI" panose="020B0502040204020203" pitchFamily="34" charset="0"/>
              </a:rPr>
              <a:t>AirCar</a:t>
            </a:r>
            <a:r>
              <a:rPr lang="en-US" sz="1200" b="1" i="0" dirty="0">
                <a:solidFill>
                  <a:schemeClr val="tx1"/>
                </a:solidFill>
                <a:effectLst/>
                <a:latin typeface="Segoe UI" panose="020B0502040204020203" pitchFamily="34" charset="0"/>
              </a:rPr>
              <a:t>" </a:t>
            </a:r>
            <a:r>
              <a:rPr lang="en-US" sz="1200" b="1" i="0" dirty="0">
                <a:solidFill>
                  <a:schemeClr val="tx2"/>
                </a:solidFill>
                <a:effectLst/>
                <a:latin typeface="Segoe UI" panose="020B0502040204020203" pitchFamily="34" charset="0"/>
              </a:rPr>
              <a:t>have the highest total valuation requested and total deal amount among the startups respectively.</a:t>
            </a:r>
            <a:endParaRPr lang="en-IN" sz="1200" b="1" dirty="0">
              <a:solidFill>
                <a:schemeClr val="tx2"/>
              </a:solidFill>
            </a:endParaRPr>
          </a:p>
        </p:txBody>
      </p:sp>
    </p:spTree>
    <p:extLst>
      <p:ext uri="{BB962C8B-B14F-4D97-AF65-F5344CB8AC3E}">
        <p14:creationId xmlns:p14="http://schemas.microsoft.com/office/powerpoint/2010/main" val="2141543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amond(in)">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amond(in)">
                                      <p:cBhvr>
                                        <p:cTn id="40" dur="2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randombar(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80">
                                          <p:stCondLst>
                                            <p:cond delay="0"/>
                                          </p:stCondLst>
                                        </p:cTn>
                                        <p:tgtEl>
                                          <p:spTgt spid="23"/>
                                        </p:tgtEl>
                                      </p:cBhvr>
                                    </p:animEffect>
                                    <p:anim calcmode="lin" valueType="num">
                                      <p:cBhvr>
                                        <p:cTn id="51"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56" dur="26">
                                          <p:stCondLst>
                                            <p:cond delay="650"/>
                                          </p:stCondLst>
                                        </p:cTn>
                                        <p:tgtEl>
                                          <p:spTgt spid="23"/>
                                        </p:tgtEl>
                                      </p:cBhvr>
                                      <p:to x="100000" y="60000"/>
                                    </p:animScale>
                                    <p:animScale>
                                      <p:cBhvr>
                                        <p:cTn id="57" dur="166" decel="50000">
                                          <p:stCondLst>
                                            <p:cond delay="676"/>
                                          </p:stCondLst>
                                        </p:cTn>
                                        <p:tgtEl>
                                          <p:spTgt spid="23"/>
                                        </p:tgtEl>
                                      </p:cBhvr>
                                      <p:to x="100000" y="100000"/>
                                    </p:animScale>
                                    <p:animScale>
                                      <p:cBhvr>
                                        <p:cTn id="58" dur="26">
                                          <p:stCondLst>
                                            <p:cond delay="1312"/>
                                          </p:stCondLst>
                                        </p:cTn>
                                        <p:tgtEl>
                                          <p:spTgt spid="23"/>
                                        </p:tgtEl>
                                      </p:cBhvr>
                                      <p:to x="100000" y="80000"/>
                                    </p:animScale>
                                    <p:animScale>
                                      <p:cBhvr>
                                        <p:cTn id="59" dur="166" decel="50000">
                                          <p:stCondLst>
                                            <p:cond delay="1338"/>
                                          </p:stCondLst>
                                        </p:cTn>
                                        <p:tgtEl>
                                          <p:spTgt spid="23"/>
                                        </p:tgtEl>
                                      </p:cBhvr>
                                      <p:to x="100000" y="100000"/>
                                    </p:animScale>
                                    <p:animScale>
                                      <p:cBhvr>
                                        <p:cTn id="60" dur="26">
                                          <p:stCondLst>
                                            <p:cond delay="1642"/>
                                          </p:stCondLst>
                                        </p:cTn>
                                        <p:tgtEl>
                                          <p:spTgt spid="23"/>
                                        </p:tgtEl>
                                      </p:cBhvr>
                                      <p:to x="100000" y="90000"/>
                                    </p:animScale>
                                    <p:animScale>
                                      <p:cBhvr>
                                        <p:cTn id="61" dur="166" decel="50000">
                                          <p:stCondLst>
                                            <p:cond delay="1668"/>
                                          </p:stCondLst>
                                        </p:cTn>
                                        <p:tgtEl>
                                          <p:spTgt spid="23"/>
                                        </p:tgtEl>
                                      </p:cBhvr>
                                      <p:to x="100000" y="100000"/>
                                    </p:animScale>
                                    <p:animScale>
                                      <p:cBhvr>
                                        <p:cTn id="62" dur="26">
                                          <p:stCondLst>
                                            <p:cond delay="1808"/>
                                          </p:stCondLst>
                                        </p:cTn>
                                        <p:tgtEl>
                                          <p:spTgt spid="23"/>
                                        </p:tgtEl>
                                      </p:cBhvr>
                                      <p:to x="100000" y="95000"/>
                                    </p:animScale>
                                    <p:animScale>
                                      <p:cBhvr>
                                        <p:cTn id="63" dur="166" decel="50000">
                                          <p:stCondLst>
                                            <p:cond delay="1834"/>
                                          </p:stCondLst>
                                        </p:cTn>
                                        <p:tgtEl>
                                          <p:spTgt spid="23"/>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amond(in)">
                                      <p:cBhvr>
                                        <p:cTn id="68" dur="20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1000" fill="hold"/>
                                        <p:tgtEl>
                                          <p:spTgt spid="19"/>
                                        </p:tgtEl>
                                        <p:attrNameLst>
                                          <p:attrName>ppt_w</p:attrName>
                                        </p:attrNameLst>
                                      </p:cBhvr>
                                      <p:tavLst>
                                        <p:tav tm="0">
                                          <p:val>
                                            <p:fltVal val="0"/>
                                          </p:val>
                                        </p:tav>
                                        <p:tav tm="100000">
                                          <p:val>
                                            <p:strVal val="#ppt_w"/>
                                          </p:val>
                                        </p:tav>
                                      </p:tavLst>
                                    </p:anim>
                                    <p:anim calcmode="lin" valueType="num">
                                      <p:cBhvr>
                                        <p:cTn id="74" dur="1000" fill="hold"/>
                                        <p:tgtEl>
                                          <p:spTgt spid="19"/>
                                        </p:tgtEl>
                                        <p:attrNameLst>
                                          <p:attrName>ppt_h</p:attrName>
                                        </p:attrNameLst>
                                      </p:cBhvr>
                                      <p:tavLst>
                                        <p:tav tm="0">
                                          <p:val>
                                            <p:fltVal val="0"/>
                                          </p:val>
                                        </p:tav>
                                        <p:tav tm="100000">
                                          <p:val>
                                            <p:strVal val="#ppt_h"/>
                                          </p:val>
                                        </p:tav>
                                      </p:tavLst>
                                    </p:anim>
                                    <p:anim calcmode="lin" valueType="num">
                                      <p:cBhvr>
                                        <p:cTn id="75" dur="1000" fill="hold"/>
                                        <p:tgtEl>
                                          <p:spTgt spid="19"/>
                                        </p:tgtEl>
                                        <p:attrNameLst>
                                          <p:attrName>style.rotation</p:attrName>
                                        </p:attrNameLst>
                                      </p:cBhvr>
                                      <p:tavLst>
                                        <p:tav tm="0">
                                          <p:val>
                                            <p:fltVal val="90"/>
                                          </p:val>
                                        </p:tav>
                                        <p:tav tm="100000">
                                          <p:val>
                                            <p:fltVal val="0"/>
                                          </p:val>
                                        </p:tav>
                                      </p:tavLst>
                                    </p:anim>
                                    <p:animEffect transition="in" filter="fade">
                                      <p:cBhvr>
                                        <p:cTn id="76" dur="10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heel(1)">
                                      <p:cBhvr>
                                        <p:cTn id="8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5" grpId="0" animBg="1"/>
      <p:bldP spid="18" grpId="0" animBg="1"/>
      <p:bldP spid="19" grpId="0" animBg="1"/>
      <p:bldP spid="21" grpId="0"/>
      <p:bldP spid="22" grpId="0"/>
      <p:bldP spid="23"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2"/>
          <p:cNvSpPr txBox="1">
            <a:spLocks noGrp="1"/>
          </p:cNvSpPr>
          <p:nvPr>
            <p:ph type="title"/>
          </p:nvPr>
        </p:nvSpPr>
        <p:spPr>
          <a:xfrm>
            <a:off x="720025"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38" name="TextBox 37">
            <a:extLst>
              <a:ext uri="{FF2B5EF4-FFF2-40B4-BE49-F238E27FC236}">
                <a16:creationId xmlns:a16="http://schemas.microsoft.com/office/drawing/2014/main" id="{86A1F7EE-5A08-428D-9CAE-53B41394852E}"/>
              </a:ext>
            </a:extLst>
          </p:cNvPr>
          <p:cNvSpPr txBox="1"/>
          <p:nvPr/>
        </p:nvSpPr>
        <p:spPr>
          <a:xfrm>
            <a:off x="1063257" y="1339702"/>
            <a:ext cx="7559749" cy="4832092"/>
          </a:xfrm>
          <a:prstGeom prst="rect">
            <a:avLst/>
          </a:prstGeom>
          <a:noFill/>
        </p:spPr>
        <p:txBody>
          <a:bodyPr wrap="square" rtlCol="0">
            <a:spAutoFit/>
          </a:bodyPr>
          <a:lstStyle/>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Introduction</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Objective</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Process</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Sharks Information</a:t>
            </a:r>
          </a:p>
          <a:p>
            <a:pPr marL="342900" indent="-342900">
              <a:buClr>
                <a:schemeClr val="tx1"/>
              </a:buClr>
              <a:buFont typeface="+mj-lt"/>
              <a:buAutoNum type="arabicPeriod"/>
            </a:pPr>
            <a:r>
              <a:rPr lang="en-US" b="1">
                <a:solidFill>
                  <a:schemeClr val="tx1"/>
                </a:solidFill>
                <a:latin typeface="Cambria" panose="02040503050406030204" pitchFamily="18" charset="0"/>
                <a:ea typeface="Cambria" panose="02040503050406030204" pitchFamily="18" charset="0"/>
              </a:rPr>
              <a:t>Feature Description</a:t>
            </a:r>
            <a:endParaRPr lang="en-US" b="1" dirty="0">
              <a:solidFill>
                <a:schemeClr val="tx1"/>
              </a:solidFill>
              <a:latin typeface="Cambria" panose="02040503050406030204" pitchFamily="18" charset="0"/>
              <a:ea typeface="Cambria" panose="02040503050406030204" pitchFamily="18" charset="0"/>
            </a:endParaRP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Data Cleaning &amp; Processing</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Overview</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Shark Analysis</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Industry Analysis</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Pitchers Analysis</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Guest &amp; Start Up Analysis</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Uncover Insights </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Tools &amp; Technologies &amp; Data Source</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Risk &amp; Challenges </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Conclusion</a:t>
            </a:r>
          </a:p>
          <a:p>
            <a:pPr marL="342900" indent="-342900">
              <a:buClr>
                <a:schemeClr val="tx1"/>
              </a:buClr>
              <a:buFont typeface="+mj-lt"/>
              <a:buAutoNum type="arabicPeriod"/>
            </a:pPr>
            <a:r>
              <a:rPr lang="en-US" b="1" dirty="0">
                <a:solidFill>
                  <a:schemeClr val="tx1"/>
                </a:solidFill>
                <a:latin typeface="Cambria" panose="02040503050406030204" pitchFamily="18" charset="0"/>
                <a:ea typeface="Cambria" panose="02040503050406030204" pitchFamily="18" charset="0"/>
              </a:rPr>
              <a:t>Vote of Thanks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80"/>
                                        </p:tgtEl>
                                        <p:attrNameLst>
                                          <p:attrName>style.visibility</p:attrName>
                                        </p:attrNameLst>
                                      </p:cBhvr>
                                      <p:to>
                                        <p:strVal val="visible"/>
                                      </p:to>
                                    </p:set>
                                    <p:animEffect transition="in" filter="box(in)">
                                      <p:cBhvr>
                                        <p:cTn id="7" dur="2000"/>
                                        <p:tgtEl>
                                          <p:spTgt spid="98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 calcmode="lin" valueType="num">
                                      <p:cBhvr>
                                        <p:cTn id="14" dur="1000" fill="hold"/>
                                        <p:tgtEl>
                                          <p:spTgt spid="38"/>
                                        </p:tgtEl>
                                        <p:attrNameLst>
                                          <p:attrName>style.rotation</p:attrName>
                                        </p:attrNameLst>
                                      </p:cBhvr>
                                      <p:tavLst>
                                        <p:tav tm="0">
                                          <p:val>
                                            <p:fltVal val="90"/>
                                          </p:val>
                                        </p:tav>
                                        <p:tav tm="100000">
                                          <p:val>
                                            <p:fltVal val="0"/>
                                          </p:val>
                                        </p:tav>
                                      </p:tavLst>
                                    </p:anim>
                                    <p:animEffect transition="in" filter="fade">
                                      <p:cBhvr>
                                        <p:cTn id="15"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9"/>
          <p:cNvSpPr txBox="1">
            <a:spLocks noGrp="1"/>
          </p:cNvSpPr>
          <p:nvPr>
            <p:ph type="title"/>
          </p:nvPr>
        </p:nvSpPr>
        <p:spPr>
          <a:xfrm>
            <a:off x="1060241" y="3461737"/>
            <a:ext cx="3692512" cy="572700"/>
          </a:xfrm>
          <a:prstGeom prst="rect">
            <a:avLst/>
          </a:prstGeom>
          <a:solidFill>
            <a:schemeClr val="accent1">
              <a:lumMod val="75000"/>
            </a:schemeClr>
          </a:solidFill>
          <a:ln>
            <a:noFill/>
          </a:ln>
          <a:effectLst>
            <a:innerShdw blurRad="63500" dist="50800" dir="13500000">
              <a:prstClr val="black">
                <a:alpha val="50000"/>
              </a:prstClr>
            </a:innerShdw>
            <a:reflection blurRad="6350" stA="50000" endA="275" endPos="400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Source</a:t>
            </a:r>
            <a:endParaRPr dirty="0"/>
          </a:p>
        </p:txBody>
      </p:sp>
      <p:sp>
        <p:nvSpPr>
          <p:cNvPr id="1059" name="Google Shape;1059;p49"/>
          <p:cNvSpPr txBox="1">
            <a:spLocks noGrp="1"/>
          </p:cNvSpPr>
          <p:nvPr>
            <p:ph type="subTitle" idx="4"/>
          </p:nvPr>
        </p:nvSpPr>
        <p:spPr>
          <a:xfrm>
            <a:off x="5494001" y="3484237"/>
            <a:ext cx="2260200" cy="527700"/>
          </a:xfrm>
          <a:prstGeom prst="rect">
            <a:avLst/>
          </a:prstGeom>
          <a:solidFill>
            <a:srgbClr val="00B050"/>
          </a:solidFill>
          <a:ln w="34925">
            <a:noFill/>
          </a:ln>
          <a:effectLst>
            <a:outerShdw blurRad="76200" dist="12700" dir="2700000" sy="-23000" kx="-800400" algn="bl" rotWithShape="0">
              <a:prstClr val="black">
                <a:alpha val="20000"/>
              </a:prstClr>
            </a:outerShdw>
            <a:reflection blurRad="6350" stA="50000" endA="275" endPos="40000" dist="101600" dir="5400000" sy="-100000" algn="bl" rotWithShape="0"/>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b" anchorCtr="0">
            <a:noAutofit/>
          </a:bodyPr>
          <a:lstStyle/>
          <a:p>
            <a:pPr marL="0" lvl="0" indent="0" algn="ctr" rtl="0">
              <a:spcBef>
                <a:spcPts val="0"/>
              </a:spcBef>
              <a:spcAft>
                <a:spcPts val="0"/>
              </a:spcAft>
              <a:buNone/>
            </a:pPr>
            <a:r>
              <a:rPr lang="en" dirty="0"/>
              <a:t>Kaggle </a:t>
            </a:r>
            <a:endParaRPr dirty="0"/>
          </a:p>
        </p:txBody>
      </p:sp>
      <p:graphicFrame>
        <p:nvGraphicFramePr>
          <p:cNvPr id="9" name="Diagram 8">
            <a:extLst>
              <a:ext uri="{FF2B5EF4-FFF2-40B4-BE49-F238E27FC236}">
                <a16:creationId xmlns:a16="http://schemas.microsoft.com/office/drawing/2014/main" id="{D930273C-8BD3-4E68-82CA-06AE545D5784}"/>
              </a:ext>
            </a:extLst>
          </p:cNvPr>
          <p:cNvGraphicFramePr/>
          <p:nvPr>
            <p:extLst>
              <p:ext uri="{D42A27DB-BD31-4B8C-83A1-F6EECF244321}">
                <p14:modId xmlns:p14="http://schemas.microsoft.com/office/powerpoint/2010/main" val="78305165"/>
              </p:ext>
            </p:extLst>
          </p:nvPr>
        </p:nvGraphicFramePr>
        <p:xfrm>
          <a:off x="648550" y="1430515"/>
          <a:ext cx="3593804" cy="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a:extLst>
              <a:ext uri="{FF2B5EF4-FFF2-40B4-BE49-F238E27FC236}">
                <a16:creationId xmlns:a16="http://schemas.microsoft.com/office/drawing/2014/main" id="{00E8018E-6BD5-41F7-98E8-BF3984427FEE}"/>
              </a:ext>
            </a:extLst>
          </p:cNvPr>
          <p:cNvGrpSpPr/>
          <p:nvPr/>
        </p:nvGrpSpPr>
        <p:grpSpPr>
          <a:xfrm>
            <a:off x="4366209" y="680833"/>
            <a:ext cx="4210492" cy="2653250"/>
            <a:chOff x="4493763" y="2342240"/>
            <a:chExt cx="4210492" cy="2653250"/>
          </a:xfrm>
        </p:grpSpPr>
        <p:sp>
          <p:nvSpPr>
            <p:cNvPr id="10" name="Rectangle 9">
              <a:extLst>
                <a:ext uri="{FF2B5EF4-FFF2-40B4-BE49-F238E27FC236}">
                  <a16:creationId xmlns:a16="http://schemas.microsoft.com/office/drawing/2014/main" id="{F5FB3C2E-F41A-4AFA-B8FD-075D6887E227}"/>
                </a:ext>
              </a:extLst>
            </p:cNvPr>
            <p:cNvSpPr/>
            <p:nvPr/>
          </p:nvSpPr>
          <p:spPr>
            <a:xfrm>
              <a:off x="4493763" y="2342240"/>
              <a:ext cx="4210492" cy="2027064"/>
            </a:xfrm>
            <a:prstGeom prst="rect">
              <a:avLst/>
            </a:prstGeom>
            <a:blipFill>
              <a:blip r:embed="rId8"/>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FD40B09-D85D-4678-A9C7-104F8E5942C1}"/>
                </a:ext>
              </a:extLst>
            </p:cNvPr>
            <p:cNvSpPr txBox="1"/>
            <p:nvPr/>
          </p:nvSpPr>
          <p:spPr>
            <a:xfrm>
              <a:off x="4699554" y="2533277"/>
              <a:ext cx="3923450" cy="24622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oper Black" panose="0208090404030B020404" pitchFamily="18" charset="0"/>
                </a:rPr>
                <a:t>Power Point for Dashboard Background Templates &amp; Presentation</a:t>
              </a:r>
            </a:p>
            <a:p>
              <a:pPr marL="285750" indent="-285750">
                <a:buFont typeface="Arial" panose="020B0604020202020204" pitchFamily="34" charset="0"/>
                <a:buChar char="•"/>
              </a:pPr>
              <a:r>
                <a:rPr lang="en-US" dirty="0">
                  <a:solidFill>
                    <a:srgbClr val="FF0000"/>
                  </a:solidFill>
                  <a:latin typeface="Cooper Black" panose="0208090404030B020404" pitchFamily="18" charset="0"/>
                </a:rPr>
                <a:t>Power BI for Dashboard Development</a:t>
              </a:r>
            </a:p>
            <a:p>
              <a:pPr marL="285750" indent="-285750">
                <a:buFont typeface="Arial" panose="020B0604020202020204" pitchFamily="34" charset="0"/>
                <a:buChar char="•"/>
              </a:pPr>
              <a:r>
                <a:rPr lang="en-US" dirty="0">
                  <a:solidFill>
                    <a:srgbClr val="00B050"/>
                  </a:solidFill>
                  <a:latin typeface="Cooper Black" panose="0208090404030B020404" pitchFamily="18" charset="0"/>
                </a:rPr>
                <a:t>SQL for Data Extraction &amp; Transformation</a:t>
              </a:r>
            </a:p>
            <a:p>
              <a:pPr marL="285750" indent="-285750">
                <a:buFont typeface="Arial" panose="020B0604020202020204" pitchFamily="34" charset="0"/>
                <a:buChar char="•"/>
              </a:pPr>
              <a:r>
                <a:rPr lang="en-US" dirty="0">
                  <a:solidFill>
                    <a:schemeClr val="bg2">
                      <a:lumMod val="60000"/>
                      <a:lumOff val="40000"/>
                    </a:schemeClr>
                  </a:solidFill>
                  <a:latin typeface="Cooper Black" panose="0208090404030B020404" pitchFamily="18" charset="0"/>
                </a:rPr>
                <a:t>MS Office for showing SQL snapshots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55"/>
                                        </p:tgtEl>
                                        <p:attrNameLst>
                                          <p:attrName>style.visibility</p:attrName>
                                        </p:attrNameLst>
                                      </p:cBhvr>
                                      <p:to>
                                        <p:strVal val="visible"/>
                                      </p:to>
                                    </p:set>
                                    <p:animEffect transition="in" filter="fade">
                                      <p:cBhvr>
                                        <p:cTn id="18" dur="1000"/>
                                        <p:tgtEl>
                                          <p:spTgt spid="1055"/>
                                        </p:tgtEl>
                                      </p:cBhvr>
                                    </p:animEffect>
                                    <p:anim calcmode="lin" valueType="num">
                                      <p:cBhvr>
                                        <p:cTn id="19" dur="1000" fill="hold"/>
                                        <p:tgtEl>
                                          <p:spTgt spid="1055"/>
                                        </p:tgtEl>
                                        <p:attrNameLst>
                                          <p:attrName>ppt_x</p:attrName>
                                        </p:attrNameLst>
                                      </p:cBhvr>
                                      <p:tavLst>
                                        <p:tav tm="0">
                                          <p:val>
                                            <p:strVal val="#ppt_x"/>
                                          </p:val>
                                        </p:tav>
                                        <p:tav tm="100000">
                                          <p:val>
                                            <p:strVal val="#ppt_x"/>
                                          </p:val>
                                        </p:tav>
                                      </p:tavLst>
                                    </p:anim>
                                    <p:anim calcmode="lin" valueType="num">
                                      <p:cBhvr>
                                        <p:cTn id="20" dur="1000" fill="hold"/>
                                        <p:tgtEl>
                                          <p:spTgt spid="105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59">
                                            <p:bg/>
                                          </p:spTgt>
                                        </p:tgtEl>
                                        <p:attrNameLst>
                                          <p:attrName>style.visibility</p:attrName>
                                        </p:attrNameLst>
                                      </p:cBhvr>
                                      <p:to>
                                        <p:strVal val="visible"/>
                                      </p:to>
                                    </p:set>
                                    <p:animEffect transition="in" filter="fade">
                                      <p:cBhvr>
                                        <p:cTn id="25" dur="500"/>
                                        <p:tgtEl>
                                          <p:spTgt spid="1059">
                                            <p:bg/>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59">
                                            <p:txEl>
                                              <p:pRg st="0" end="0"/>
                                            </p:txEl>
                                          </p:spTgt>
                                        </p:tgtEl>
                                        <p:attrNameLst>
                                          <p:attrName>style.visibility</p:attrName>
                                        </p:attrNameLst>
                                      </p:cBhvr>
                                      <p:to>
                                        <p:strVal val="visible"/>
                                      </p:to>
                                    </p:set>
                                    <p:animEffect transition="in" filter="fade">
                                      <p:cBhvr>
                                        <p:cTn id="30" dur="500"/>
                                        <p:tgtEl>
                                          <p:spTgt spid="1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animBg="1"/>
      <p:bldP spid="1059" grpId="0" build="p" animBg="1"/>
      <p:bldGraphic spid="9"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Risk &amp; Challenges</a:t>
            </a:r>
            <a:endParaRPr dirty="0"/>
          </a:p>
        </p:txBody>
      </p:sp>
      <p:sp>
        <p:nvSpPr>
          <p:cNvPr id="4" name="TextBox 3">
            <a:extLst>
              <a:ext uri="{FF2B5EF4-FFF2-40B4-BE49-F238E27FC236}">
                <a16:creationId xmlns:a16="http://schemas.microsoft.com/office/drawing/2014/main" id="{56DC9DE2-DA51-461C-8575-E19FB8C99EC0}"/>
              </a:ext>
            </a:extLst>
          </p:cNvPr>
          <p:cNvSpPr txBox="1"/>
          <p:nvPr/>
        </p:nvSpPr>
        <p:spPr>
          <a:xfrm>
            <a:off x="988828" y="1233377"/>
            <a:ext cx="7272670" cy="224676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i="0" dirty="0">
                <a:solidFill>
                  <a:schemeClr val="tx1"/>
                </a:solidFill>
                <a:effectLst/>
                <a:latin typeface="Cambria" panose="02040503050406030204" pitchFamily="18" charset="0"/>
                <a:ea typeface="Cambria" panose="02040503050406030204" pitchFamily="18" charset="0"/>
              </a:rPr>
              <a:t>Data Availability and Quality</a:t>
            </a:r>
            <a:endParaRPr lang="en-IN" dirty="0">
              <a:solidFill>
                <a:schemeClr val="tx1"/>
              </a:solidFill>
              <a:latin typeface="Cambria" panose="02040503050406030204" pitchFamily="18" charset="0"/>
              <a:ea typeface="Cambria" panose="02040503050406030204" pitchFamily="18" charset="0"/>
            </a:endParaRPr>
          </a:p>
          <a:p>
            <a:pPr marL="285750" indent="-285750">
              <a:buClr>
                <a:schemeClr val="tx1"/>
              </a:buClr>
              <a:buFont typeface="Arial" panose="020B0604020202020204" pitchFamily="34" charset="0"/>
              <a:buChar char="•"/>
            </a:pPr>
            <a:r>
              <a:rPr lang="en-US" b="0" i="0" dirty="0">
                <a:solidFill>
                  <a:schemeClr val="tx1"/>
                </a:solidFill>
                <a:effectLst/>
                <a:latin typeface="Cambria" panose="02040503050406030204" pitchFamily="18" charset="0"/>
                <a:ea typeface="Cambria" panose="02040503050406030204" pitchFamily="18" charset="0"/>
              </a:rPr>
              <a:t>I need to invest time in data preprocessing and cleansing to make it usable for visualization.</a:t>
            </a:r>
          </a:p>
          <a:p>
            <a:pPr marL="285750" indent="-285750">
              <a:buClr>
                <a:schemeClr val="tx1"/>
              </a:buClr>
              <a:buFont typeface="Arial" panose="020B0604020202020204" pitchFamily="34" charset="0"/>
              <a:buChar char="•"/>
            </a:pPr>
            <a:r>
              <a:rPr lang="en-US" b="0" i="0" dirty="0">
                <a:solidFill>
                  <a:schemeClr val="tx1"/>
                </a:solidFill>
                <a:effectLst/>
                <a:latin typeface="Cambria" panose="02040503050406030204" pitchFamily="18" charset="0"/>
                <a:ea typeface="Cambria" panose="02040503050406030204" pitchFamily="18" charset="0"/>
              </a:rPr>
              <a:t>Designing an effective dashboard requires understanding the audience's needs and creating visualizations that are intuitive and informative.</a:t>
            </a:r>
            <a:endParaRPr lang="en-US" dirty="0">
              <a:solidFill>
                <a:schemeClr val="tx1"/>
              </a:solidFill>
              <a:latin typeface="Cambria" panose="02040503050406030204" pitchFamily="18" charset="0"/>
              <a:ea typeface="Cambria" panose="02040503050406030204" pitchFamily="18" charset="0"/>
            </a:endParaRPr>
          </a:p>
          <a:p>
            <a:pPr marL="285750" indent="-285750">
              <a:buClr>
                <a:schemeClr val="tx1"/>
              </a:buClr>
              <a:buFont typeface="Arial" panose="020B0604020202020204" pitchFamily="34" charset="0"/>
              <a:buChar char="•"/>
            </a:pPr>
            <a:r>
              <a:rPr lang="en-US" b="0" i="0" dirty="0">
                <a:solidFill>
                  <a:schemeClr val="tx1"/>
                </a:solidFill>
                <a:effectLst/>
                <a:latin typeface="Cambria" panose="02040503050406030204" pitchFamily="18" charset="0"/>
                <a:ea typeface="Cambria" panose="02040503050406030204" pitchFamily="18" charset="0"/>
              </a:rPr>
              <a:t>Large datasets or complex visualizations can impact the performance of the dashboard. </a:t>
            </a:r>
          </a:p>
          <a:p>
            <a:pPr marL="285750" indent="-285750">
              <a:buClr>
                <a:schemeClr val="tx1"/>
              </a:buClr>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Since Data includes many null values , so handling with null values takes a lot of time.</a:t>
            </a:r>
          </a:p>
          <a:p>
            <a:pPr marL="285750" indent="-285750">
              <a:buClr>
                <a:schemeClr val="tx1"/>
              </a:buClr>
              <a:buFont typeface="Arial" panose="020B0604020202020204" pitchFamily="34" charset="0"/>
              <a:buChar char="•"/>
            </a:pPr>
            <a:r>
              <a:rPr lang="en-US" b="0" i="0" dirty="0">
                <a:solidFill>
                  <a:schemeClr val="tx1"/>
                </a:solidFill>
                <a:effectLst/>
                <a:latin typeface="Cambria" panose="02040503050406030204" pitchFamily="18" charset="0"/>
                <a:ea typeface="Cambria" panose="02040503050406030204" pitchFamily="18" charset="0"/>
              </a:rPr>
              <a:t>Making a interactive </a:t>
            </a:r>
            <a:r>
              <a:rPr lang="en-US" dirty="0">
                <a:solidFill>
                  <a:schemeClr val="tx1"/>
                </a:solidFill>
                <a:latin typeface="Cambria" panose="02040503050406030204" pitchFamily="18" charset="0"/>
                <a:ea typeface="Cambria" panose="02040503050406030204" pitchFamily="18" charset="0"/>
              </a:rPr>
              <a:t>,</a:t>
            </a:r>
            <a:r>
              <a:rPr lang="en-US" b="0" i="0" dirty="0">
                <a:solidFill>
                  <a:schemeClr val="tx1"/>
                </a:solidFill>
                <a:effectLst/>
                <a:latin typeface="Cambria" panose="02040503050406030204" pitchFamily="18" charset="0"/>
                <a:ea typeface="Cambria" panose="02040503050406030204" pitchFamily="18" charset="0"/>
              </a:rPr>
              <a:t>informative and user friendly dashboards takes a lot of time.</a:t>
            </a:r>
          </a:p>
          <a:p>
            <a:pPr marL="285750" indent="-285750">
              <a:buClr>
                <a:schemeClr val="tx1"/>
              </a:buClr>
              <a:buFont typeface="Arial" panose="020B0604020202020204" pitchFamily="34" charset="0"/>
              <a:buChar char="•"/>
            </a:pPr>
            <a:endParaRPr lang="en-US" b="0" i="0" dirty="0">
              <a:solidFill>
                <a:schemeClr val="tx1"/>
              </a:solidFill>
              <a:effectLst/>
              <a:latin typeface="Cambria" panose="02040503050406030204" pitchFamily="18" charset="0"/>
              <a:ea typeface="Cambria" panose="02040503050406030204" pitchFamily="18" charset="0"/>
            </a:endParaRPr>
          </a:p>
          <a:p>
            <a:pPr marL="285750" indent="-285750">
              <a:buClr>
                <a:schemeClr val="tx1"/>
              </a:buClr>
              <a:buFont typeface="Arial" panose="020B0604020202020204" pitchFamily="34" charset="0"/>
              <a:buChar char="•"/>
            </a:pPr>
            <a:endParaRPr lang="en-IN" b="0" i="0" dirty="0">
              <a:solidFill>
                <a:srgbClr val="0D0D0D"/>
              </a:solidFill>
              <a:effectLst/>
              <a:latin typeface="Söhne"/>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7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 name="TextBox 1">
            <a:extLst>
              <a:ext uri="{FF2B5EF4-FFF2-40B4-BE49-F238E27FC236}">
                <a16:creationId xmlns:a16="http://schemas.microsoft.com/office/drawing/2014/main" id="{0C3ABCC3-074A-45A7-9BEE-92AB2F1EE1E7}"/>
              </a:ext>
            </a:extLst>
          </p:cNvPr>
          <p:cNvSpPr txBox="1"/>
          <p:nvPr/>
        </p:nvSpPr>
        <p:spPr>
          <a:xfrm>
            <a:off x="886311" y="1254643"/>
            <a:ext cx="7371377" cy="3785652"/>
          </a:xfrm>
          <a:prstGeom prst="rect">
            <a:avLst/>
          </a:prstGeom>
          <a:noFill/>
        </p:spPr>
        <p:txBody>
          <a:bodyPr wrap="square" rtlCol="0">
            <a:spAutoFit/>
          </a:bodyPr>
          <a:lstStyle/>
          <a:p>
            <a:pPr algn="ctr"/>
            <a:r>
              <a:rPr lang="en-US" sz="1600" dirty="0">
                <a:solidFill>
                  <a:schemeClr val="tx1"/>
                </a:solidFill>
                <a:latin typeface="Cambria" panose="02040503050406030204" pitchFamily="18" charset="0"/>
                <a:ea typeface="Cambria" panose="02040503050406030204" pitchFamily="18" charset="0"/>
              </a:rPr>
              <a:t>“Shark Analytics” aims to transform Shark Tank data into a powerful resource for investors, entrepreneurs, and fans. By leveraging the capabilities of Power BI, we intend to provide a dynamic and insightful platform that unlocks the potential hidden within the wealth of data generated by the show. This project aligns with the growing interest in entrepreneurship and investment , making it a valuable asset for a wide audience</a:t>
            </a:r>
            <a:r>
              <a:rPr lang="en-US" dirty="0">
                <a:solidFill>
                  <a:schemeClr val="tx1"/>
                </a:solidFill>
              </a:rPr>
              <a:t>. </a:t>
            </a:r>
          </a:p>
          <a:p>
            <a:pPr algn="ctr"/>
            <a:r>
              <a:rPr lang="en-US" sz="1600" b="0" i="0" dirty="0">
                <a:solidFill>
                  <a:schemeClr val="tx1"/>
                </a:solidFill>
                <a:effectLst/>
                <a:latin typeface="Cambria" panose="02040503050406030204" pitchFamily="18" charset="0"/>
                <a:ea typeface="Cambria" panose="02040503050406030204" pitchFamily="18" charset="0"/>
              </a:rPr>
              <a:t>Creating a dashboard with Shark Tank US data could provide valuable insights into various aspects of the show, such as the types of pitches that are most successful, the industries that attract the most investment, and the investors' preferences over time. The conclusion drawn from analyzing this data might include identifying trends, patterns, and factors that contribute to successful pitches, as well as understanding the dynamics of the investment landscape within the context of the show. Additionally, insights gained from the dashboard could potentially inform future contestants, investors, and researchers interested in entrepreneurship and venture capital.</a:t>
            </a:r>
            <a:endParaRPr lang="en-IN" sz="1600" dirty="0">
              <a:solidFill>
                <a:schemeClr val="tx1"/>
              </a:solidFill>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2"/>
          <p:cNvSpPr txBox="1">
            <a:spLocks noGrp="1"/>
          </p:cNvSpPr>
          <p:nvPr>
            <p:ph type="title"/>
          </p:nvPr>
        </p:nvSpPr>
        <p:spPr>
          <a:xfrm>
            <a:off x="713225" y="567906"/>
            <a:ext cx="4435200" cy="221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FDBD99"/>
                </a:solidFill>
                <a:latin typeface="Forte" panose="03060902040502070203" pitchFamily="66" charset="0"/>
              </a:rPr>
              <a:t>Don’t Start a business. Find a problem. Solve a Problem . The business comes second</a:t>
            </a:r>
            <a:br>
              <a:rPr lang="en-US" sz="1600" dirty="0">
                <a:latin typeface="Forte" panose="03060902040502070203" pitchFamily="66" charset="0"/>
              </a:rPr>
            </a:br>
            <a:r>
              <a:rPr lang="en-US" sz="1600" dirty="0">
                <a:latin typeface="Forte" panose="03060902040502070203" pitchFamily="66" charset="0"/>
              </a:rPr>
              <a:t>     </a:t>
            </a:r>
            <a:r>
              <a:rPr lang="en-US" sz="1600" dirty="0">
                <a:solidFill>
                  <a:schemeClr val="tx1"/>
                </a:solidFill>
                <a:latin typeface="Forte" panose="03060902040502070203" pitchFamily="66" charset="0"/>
              </a:rPr>
              <a:t>~ Robert Herjavec</a:t>
            </a:r>
            <a:br>
              <a:rPr lang="en-US" sz="1600" dirty="0">
                <a:solidFill>
                  <a:schemeClr val="tx1"/>
                </a:solidFill>
                <a:latin typeface="Forte" panose="03060902040502070203" pitchFamily="66" charset="0"/>
              </a:rPr>
            </a:br>
            <a:br>
              <a:rPr lang="en-US" sz="1600" dirty="0">
                <a:solidFill>
                  <a:schemeClr val="tx1"/>
                </a:solidFill>
                <a:latin typeface="Forte" panose="03060902040502070203" pitchFamily="66" charset="0"/>
              </a:rPr>
            </a:br>
            <a:r>
              <a:rPr lang="en-US" sz="1600" dirty="0">
                <a:solidFill>
                  <a:srgbClr val="FDBD99"/>
                </a:solidFill>
                <a:latin typeface="Forte" panose="03060902040502070203" pitchFamily="66" charset="0"/>
              </a:rPr>
              <a:t>Don’t cry about money , it never cries for you.</a:t>
            </a:r>
            <a:br>
              <a:rPr lang="en-US" sz="1600" dirty="0">
                <a:solidFill>
                  <a:srgbClr val="FDBD99"/>
                </a:solidFill>
                <a:latin typeface="Forte" panose="03060902040502070203" pitchFamily="66" charset="0"/>
              </a:rPr>
            </a:br>
            <a:r>
              <a:rPr lang="en-US" sz="1600" dirty="0">
                <a:solidFill>
                  <a:schemeClr val="tx1"/>
                </a:solidFill>
                <a:latin typeface="Forte" panose="03060902040502070203" pitchFamily="66" charset="0"/>
              </a:rPr>
              <a:t>~ Kevin O’Leary</a:t>
            </a:r>
            <a:br>
              <a:rPr lang="en-US" sz="1600" dirty="0">
                <a:latin typeface="Forte" panose="03060902040502070203" pitchFamily="66" charset="0"/>
              </a:rPr>
            </a:br>
            <a:br>
              <a:rPr lang="en-US" sz="1600" dirty="0">
                <a:latin typeface="Forte" panose="03060902040502070203" pitchFamily="66" charset="0"/>
              </a:rPr>
            </a:br>
            <a:endParaRPr sz="1600" dirty="0">
              <a:latin typeface="Forte" panose="03060902040502070203" pitchFamily="66" charset="0"/>
            </a:endParaRPr>
          </a:p>
        </p:txBody>
      </p:sp>
      <p:pic>
        <p:nvPicPr>
          <p:cNvPr id="1097" name="Google Shape;1097;p52"/>
          <p:cNvPicPr preferRelativeResize="0">
            <a:picLocks noGrp="1"/>
          </p:cNvPicPr>
          <p:nvPr>
            <p:ph type="pic" idx="2"/>
          </p:nvPr>
        </p:nvPicPr>
        <p:blipFill rotWithShape="1">
          <a:blip r:embed="rId3">
            <a:alphaModFix/>
          </a:blip>
          <a:srcRect l="12931" r="19295"/>
          <a:stretch/>
        </p:blipFill>
        <p:spPr>
          <a:xfrm>
            <a:off x="5816160" y="1360545"/>
            <a:ext cx="2614615" cy="2219400"/>
          </a:xfrm>
          <a:prstGeom prst="rect">
            <a:avLst/>
          </a:prstGeom>
        </p:spPr>
      </p:pic>
      <p:pic>
        <p:nvPicPr>
          <p:cNvPr id="1098" name="Google Shape;1098;p52"/>
          <p:cNvPicPr preferRelativeResize="0"/>
          <p:nvPr/>
        </p:nvPicPr>
        <p:blipFill>
          <a:blip r:embed="rId4">
            <a:alphaModFix/>
          </a:blip>
          <a:stretch>
            <a:fillRect/>
          </a:stretch>
        </p:blipFill>
        <p:spPr>
          <a:xfrm>
            <a:off x="5099876" y="905690"/>
            <a:ext cx="1366185" cy="909709"/>
          </a:xfrm>
          <a:prstGeom prst="rect">
            <a:avLst/>
          </a:prstGeom>
          <a:noFill/>
          <a:ln>
            <a:noFill/>
          </a:ln>
        </p:spPr>
      </p:pic>
      <p:pic>
        <p:nvPicPr>
          <p:cNvPr id="1099" name="Google Shape;1099;p52"/>
          <p:cNvPicPr preferRelativeResize="0"/>
          <p:nvPr/>
        </p:nvPicPr>
        <p:blipFill>
          <a:blip r:embed="rId5">
            <a:alphaModFix/>
          </a:blip>
          <a:stretch>
            <a:fillRect/>
          </a:stretch>
        </p:blipFill>
        <p:spPr>
          <a:xfrm>
            <a:off x="7837468" y="3339779"/>
            <a:ext cx="1010641" cy="683091"/>
          </a:xfrm>
          <a:prstGeom prst="rect">
            <a:avLst/>
          </a:prstGeom>
          <a:noFill/>
          <a:ln>
            <a:noFill/>
          </a:ln>
        </p:spPr>
      </p:pic>
      <p:sp>
        <p:nvSpPr>
          <p:cNvPr id="2" name="TextBox 1">
            <a:extLst>
              <a:ext uri="{FF2B5EF4-FFF2-40B4-BE49-F238E27FC236}">
                <a16:creationId xmlns:a16="http://schemas.microsoft.com/office/drawing/2014/main" id="{A854F84E-4199-48E0-B12B-8F392A88253C}"/>
              </a:ext>
            </a:extLst>
          </p:cNvPr>
          <p:cNvSpPr txBox="1"/>
          <p:nvPr/>
        </p:nvSpPr>
        <p:spPr>
          <a:xfrm>
            <a:off x="835988" y="3026653"/>
            <a:ext cx="4771505" cy="830997"/>
          </a:xfrm>
          <a:prstGeom prst="rect">
            <a:avLst/>
          </a:prstGeom>
          <a:noFill/>
        </p:spPr>
        <p:txBody>
          <a:bodyPr wrap="square" rtlCol="0">
            <a:spAutoFit/>
          </a:bodyPr>
          <a:lstStyle/>
          <a:p>
            <a:r>
              <a:rPr lang="en-US" sz="4800" dirty="0">
                <a:solidFill>
                  <a:schemeClr val="bg2">
                    <a:lumMod val="20000"/>
                    <a:lumOff val="80000"/>
                  </a:schemeClr>
                </a:solidFill>
                <a:latin typeface="Forte" panose="03060902040502070203" pitchFamily="66" charset="0"/>
              </a:rPr>
              <a:t>THANK YOU !!!</a:t>
            </a:r>
            <a:endParaRPr lang="en-IN" sz="4800" dirty="0">
              <a:solidFill>
                <a:schemeClr val="bg2">
                  <a:lumMod val="20000"/>
                  <a:lumOff val="80000"/>
                </a:schemeClr>
              </a:solidFill>
              <a:latin typeface="Forte" panose="03060902040502070203" pitchFamily="66" charset="0"/>
            </a:endParaRPr>
          </a:p>
        </p:txBody>
      </p:sp>
      <p:sp>
        <p:nvSpPr>
          <p:cNvPr id="3" name="TextBox 2">
            <a:extLst>
              <a:ext uri="{FF2B5EF4-FFF2-40B4-BE49-F238E27FC236}">
                <a16:creationId xmlns:a16="http://schemas.microsoft.com/office/drawing/2014/main" id="{6F285CEB-35A9-45D7-80BE-6434105E3454}"/>
              </a:ext>
            </a:extLst>
          </p:cNvPr>
          <p:cNvSpPr txBox="1"/>
          <p:nvPr/>
        </p:nvSpPr>
        <p:spPr>
          <a:xfrm>
            <a:off x="6466061" y="3857650"/>
            <a:ext cx="2210106" cy="892552"/>
          </a:xfrm>
          <a:prstGeom prst="rect">
            <a:avLst/>
          </a:prstGeom>
          <a:noFill/>
        </p:spPr>
        <p:txBody>
          <a:bodyPr wrap="square" rtlCol="0">
            <a:spAutoFit/>
          </a:bodyPr>
          <a:lstStyle/>
          <a:p>
            <a:r>
              <a:rPr lang="en-US" sz="1600" dirty="0">
                <a:solidFill>
                  <a:srgbClr val="92D050"/>
                </a:solidFill>
                <a:latin typeface="Forte" panose="03060902040502070203" pitchFamily="66" charset="0"/>
              </a:rPr>
              <a:t>Submitted By :- </a:t>
            </a:r>
          </a:p>
          <a:p>
            <a:r>
              <a:rPr lang="en-US" sz="1800" dirty="0">
                <a:solidFill>
                  <a:srgbClr val="FDBD99"/>
                </a:solidFill>
                <a:latin typeface="Forte" panose="03060902040502070203" pitchFamily="66" charset="0"/>
              </a:rPr>
              <a:t>Kirti Agarwal</a:t>
            </a:r>
          </a:p>
          <a:p>
            <a:r>
              <a:rPr lang="en-US" sz="1800" dirty="0">
                <a:solidFill>
                  <a:srgbClr val="FDBD99"/>
                </a:solidFill>
                <a:latin typeface="Forte" panose="03060902040502070203" pitchFamily="66" charset="0"/>
              </a:rPr>
              <a:t>PGA 37</a:t>
            </a:r>
            <a:endParaRPr lang="en-IN" sz="1800" dirty="0">
              <a:solidFill>
                <a:srgbClr val="FDBD99"/>
              </a:solidFill>
              <a:latin typeface="Forte" panose="03060902040502070203" pitchFamily="66"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2000"/>
                                        <p:tgtEl>
                                          <p:spTgt spid="1096"/>
                                        </p:tgtEl>
                                      </p:cBhvr>
                                    </p:animEffect>
                                    <p:anim calcmode="lin" valueType="num">
                                      <p:cBhvr>
                                        <p:cTn id="8" dur="2000" fill="hold"/>
                                        <p:tgtEl>
                                          <p:spTgt spid="1096"/>
                                        </p:tgtEl>
                                        <p:attrNameLst>
                                          <p:attrName>style.rotation</p:attrName>
                                        </p:attrNameLst>
                                      </p:cBhvr>
                                      <p:tavLst>
                                        <p:tav tm="0">
                                          <p:val>
                                            <p:fltVal val="720"/>
                                          </p:val>
                                        </p:tav>
                                        <p:tav tm="100000">
                                          <p:val>
                                            <p:fltVal val="0"/>
                                          </p:val>
                                        </p:tav>
                                      </p:tavLst>
                                    </p:anim>
                                    <p:anim calcmode="lin" valueType="num">
                                      <p:cBhvr>
                                        <p:cTn id="9" dur="2000" fill="hold"/>
                                        <p:tgtEl>
                                          <p:spTgt spid="1096"/>
                                        </p:tgtEl>
                                        <p:attrNameLst>
                                          <p:attrName>ppt_h</p:attrName>
                                        </p:attrNameLst>
                                      </p:cBhvr>
                                      <p:tavLst>
                                        <p:tav tm="0">
                                          <p:val>
                                            <p:fltVal val="0"/>
                                          </p:val>
                                        </p:tav>
                                        <p:tav tm="100000">
                                          <p:val>
                                            <p:strVal val="#ppt_h"/>
                                          </p:val>
                                        </p:tav>
                                      </p:tavLst>
                                    </p:anim>
                                    <p:anim calcmode="lin" valueType="num">
                                      <p:cBhvr>
                                        <p:cTn id="10" dur="2000" fill="hold"/>
                                        <p:tgtEl>
                                          <p:spTgt spid="109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plus(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 grpId="0"/>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4"/>
          <p:cNvSpPr txBox="1">
            <a:spLocks noGrp="1"/>
          </p:cNvSpPr>
          <p:nvPr>
            <p:ph type="title"/>
          </p:nvPr>
        </p:nvSpPr>
        <p:spPr>
          <a:xfrm>
            <a:off x="521839" y="160550"/>
            <a:ext cx="3507901" cy="870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Introduction</a:t>
            </a:r>
            <a:endParaRPr sz="3200" dirty="0"/>
          </a:p>
        </p:txBody>
      </p:sp>
      <p:sp>
        <p:nvSpPr>
          <p:cNvPr id="1013" name="Google Shape;1013;p44"/>
          <p:cNvSpPr txBox="1">
            <a:spLocks noGrp="1"/>
          </p:cNvSpPr>
          <p:nvPr>
            <p:ph type="subTitle" idx="1"/>
          </p:nvPr>
        </p:nvSpPr>
        <p:spPr>
          <a:xfrm>
            <a:off x="214570" y="1167424"/>
            <a:ext cx="5112342" cy="29792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1" dirty="0">
                <a:solidFill>
                  <a:srgbClr val="E669B9"/>
                </a:solidFill>
                <a:effectLst/>
                <a:latin typeface="Cambria" panose="02040503050406030204" pitchFamily="18" charset="0"/>
              </a:rPr>
              <a:t>"</a:t>
            </a:r>
            <a:r>
              <a:rPr lang="en-US" sz="1600" b="1" i="1" dirty="0">
                <a:solidFill>
                  <a:srgbClr val="E669B9"/>
                </a:solidFill>
                <a:effectLst/>
                <a:latin typeface="Cambria" panose="02040503050406030204" pitchFamily="18" charset="0"/>
              </a:rPr>
              <a:t>Shark Tank US" is a popular American reality television show where aspiring entrepreneurs pitch their business ideas to a panel of wealthy investors. known as "sharks" in hopes of securing funding for their ventures. The show offers a platform for innovators to seek capital and mentorship, showing a diverse range of products and business concepts. It has become a source of inspiration for aspiring entrepreneurs and captivated viewers with its high-stakes negotiations and entrepreneurial success stories.</a:t>
            </a:r>
            <a:endParaRPr sz="1600" dirty="0"/>
          </a:p>
        </p:txBody>
      </p:sp>
      <p:pic>
        <p:nvPicPr>
          <p:cNvPr id="1015" name="Google Shape;1015;p44"/>
          <p:cNvPicPr preferRelativeResize="0"/>
          <p:nvPr/>
        </p:nvPicPr>
        <p:blipFill>
          <a:blip r:embed="rId3">
            <a:alphaModFix/>
          </a:blip>
          <a:stretch>
            <a:fillRect/>
          </a:stretch>
        </p:blipFill>
        <p:spPr>
          <a:xfrm>
            <a:off x="5326912" y="3827908"/>
            <a:ext cx="1366185" cy="909709"/>
          </a:xfrm>
          <a:prstGeom prst="rect">
            <a:avLst/>
          </a:prstGeom>
          <a:noFill/>
          <a:ln>
            <a:noFill/>
          </a:ln>
        </p:spPr>
      </p:pic>
      <p:pic>
        <p:nvPicPr>
          <p:cNvPr id="3" name="Picture 2">
            <a:extLst>
              <a:ext uri="{FF2B5EF4-FFF2-40B4-BE49-F238E27FC236}">
                <a16:creationId xmlns:a16="http://schemas.microsoft.com/office/drawing/2014/main" id="{263BCDEE-8FB9-4F6A-8CB5-B93D780089F4}"/>
              </a:ext>
            </a:extLst>
          </p:cNvPr>
          <p:cNvPicPr>
            <a:picLocks noChangeAspect="1"/>
          </p:cNvPicPr>
          <p:nvPr/>
        </p:nvPicPr>
        <p:blipFill>
          <a:blip r:embed="rId4"/>
          <a:stretch>
            <a:fillRect/>
          </a:stretch>
        </p:blipFill>
        <p:spPr>
          <a:xfrm>
            <a:off x="5612440" y="1403364"/>
            <a:ext cx="3360121" cy="2336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12"/>
                                        </p:tgtEl>
                                        <p:attrNameLst>
                                          <p:attrName>style.visibility</p:attrName>
                                        </p:attrNameLst>
                                      </p:cBhvr>
                                      <p:to>
                                        <p:strVal val="visible"/>
                                      </p:to>
                                    </p:set>
                                    <p:anim calcmode="lin" valueType="num">
                                      <p:cBhvr additive="base">
                                        <p:cTn id="12" dur="500" fill="hold"/>
                                        <p:tgtEl>
                                          <p:spTgt spid="1012"/>
                                        </p:tgtEl>
                                        <p:attrNameLst>
                                          <p:attrName>ppt_x</p:attrName>
                                        </p:attrNameLst>
                                      </p:cBhvr>
                                      <p:tavLst>
                                        <p:tav tm="0">
                                          <p:val>
                                            <p:strVal val="#ppt_x"/>
                                          </p:val>
                                        </p:tav>
                                        <p:tav tm="100000">
                                          <p:val>
                                            <p:strVal val="#ppt_x"/>
                                          </p:val>
                                        </p:tav>
                                      </p:tavLst>
                                    </p:anim>
                                    <p:anim calcmode="lin" valueType="num">
                                      <p:cBhvr additive="base">
                                        <p:cTn id="13" dur="500" fill="hold"/>
                                        <p:tgtEl>
                                          <p:spTgt spid="10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013">
                                            <p:txEl>
                                              <p:pRg st="0" end="0"/>
                                            </p:txEl>
                                          </p:spTgt>
                                        </p:tgtEl>
                                        <p:attrNameLst>
                                          <p:attrName>style.visibility</p:attrName>
                                        </p:attrNameLst>
                                      </p:cBhvr>
                                      <p:to>
                                        <p:strVal val="visible"/>
                                      </p:to>
                                    </p:set>
                                    <p:anim calcmode="lin" valueType="num">
                                      <p:cBhvr>
                                        <p:cTn id="18" dur="1000" fill="hold"/>
                                        <p:tgtEl>
                                          <p:spTgt spid="1013">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013">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1013">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10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 grpId="0"/>
      <p:bldP spid="10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0"/>
          <p:cNvSpPr txBox="1">
            <a:spLocks noGrp="1"/>
          </p:cNvSpPr>
          <p:nvPr>
            <p:ph type="ctrTitle"/>
          </p:nvPr>
        </p:nvSpPr>
        <p:spPr>
          <a:xfrm>
            <a:off x="4688958" y="133935"/>
            <a:ext cx="3861000" cy="7804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Objective</a:t>
            </a:r>
            <a:endParaRPr sz="4400" b="1" dirty="0"/>
          </a:p>
        </p:txBody>
      </p:sp>
      <p:sp>
        <p:nvSpPr>
          <p:cNvPr id="963" name="Google Shape;963;p40"/>
          <p:cNvSpPr txBox="1">
            <a:spLocks noGrp="1"/>
          </p:cNvSpPr>
          <p:nvPr>
            <p:ph type="subTitle" idx="1"/>
          </p:nvPr>
        </p:nvSpPr>
        <p:spPr>
          <a:xfrm>
            <a:off x="4572000" y="1199823"/>
            <a:ext cx="4125370" cy="32004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lumMod val="10000"/>
                    <a:lumOff val="90000"/>
                  </a:schemeClr>
                </a:solidFill>
                <a:latin typeface="Bell MT" panose="02020503060305020303" pitchFamily="18" charset="0"/>
              </a:rPr>
              <a:t>My project aims to leverage the capabilities of Power BI to create an insightful and interactive analytics platform for Shark Tank US data. The project aims to provide a comprehensive view of the show’s history , trends and the success stories of business that have pitched their ideas in the tank. By harnessing the power of data visualization , we aim to uncover patterns , identify successful strategies and provide a valuable tool for investors , entrepreneurs and fans alike.</a:t>
            </a:r>
            <a:endParaRPr dirty="0">
              <a:solidFill>
                <a:schemeClr val="tx2">
                  <a:lumMod val="10000"/>
                  <a:lumOff val="90000"/>
                </a:schemeClr>
              </a:solidFill>
              <a:latin typeface="Bell MT" panose="02020503060305020303" pitchFamily="18" charset="0"/>
            </a:endParaRPr>
          </a:p>
        </p:txBody>
      </p:sp>
      <p:pic>
        <p:nvPicPr>
          <p:cNvPr id="964" name="Google Shape;964;p40"/>
          <p:cNvPicPr preferRelativeResize="0">
            <a:picLocks noGrp="1"/>
          </p:cNvPicPr>
          <p:nvPr>
            <p:ph type="pic" idx="2"/>
          </p:nvPr>
        </p:nvPicPr>
        <p:blipFill rotWithShape="1">
          <a:blip r:embed="rId3">
            <a:alphaModFix/>
          </a:blip>
          <a:srcRect l="12806" r="10553"/>
          <a:stretch/>
        </p:blipFill>
        <p:spPr>
          <a:xfrm>
            <a:off x="713225" y="1020450"/>
            <a:ext cx="3566850" cy="3102600"/>
          </a:xfrm>
          <a:prstGeom prst="rect">
            <a:avLst/>
          </a:prstGeom>
        </p:spPr>
      </p:pic>
      <p:pic>
        <p:nvPicPr>
          <p:cNvPr id="965" name="Google Shape;965;p40"/>
          <p:cNvPicPr preferRelativeResize="0"/>
          <p:nvPr/>
        </p:nvPicPr>
        <p:blipFill>
          <a:blip r:embed="rId4">
            <a:alphaModFix/>
          </a:blip>
          <a:stretch>
            <a:fillRect/>
          </a:stretch>
        </p:blipFill>
        <p:spPr>
          <a:xfrm>
            <a:off x="2913902" y="372550"/>
            <a:ext cx="1366185" cy="909709"/>
          </a:xfrm>
          <a:prstGeom prst="rect">
            <a:avLst/>
          </a:prstGeom>
          <a:noFill/>
          <a:ln>
            <a:noFill/>
          </a:ln>
        </p:spPr>
      </p:pic>
      <p:pic>
        <p:nvPicPr>
          <p:cNvPr id="966" name="Google Shape;966;p40"/>
          <p:cNvPicPr preferRelativeResize="0"/>
          <p:nvPr/>
        </p:nvPicPr>
        <p:blipFill>
          <a:blip r:embed="rId5">
            <a:alphaModFix/>
          </a:blip>
          <a:stretch>
            <a:fillRect/>
          </a:stretch>
        </p:blipFill>
        <p:spPr>
          <a:xfrm>
            <a:off x="637588" y="3727985"/>
            <a:ext cx="1214027" cy="9064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012;p44">
            <a:extLst>
              <a:ext uri="{FF2B5EF4-FFF2-40B4-BE49-F238E27FC236}">
                <a16:creationId xmlns:a16="http://schemas.microsoft.com/office/drawing/2014/main" id="{F3D52517-91F9-45D0-ABB6-69DE5DCCA381}"/>
              </a:ext>
            </a:extLst>
          </p:cNvPr>
          <p:cNvSpPr txBox="1">
            <a:spLocks noGrp="1"/>
          </p:cNvSpPr>
          <p:nvPr>
            <p:ph type="title"/>
          </p:nvPr>
        </p:nvSpPr>
        <p:spPr>
          <a:xfrm>
            <a:off x="2897794" y="138222"/>
            <a:ext cx="3348412" cy="5837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Process</a:t>
            </a:r>
            <a:endParaRPr sz="3200" dirty="0"/>
          </a:p>
        </p:txBody>
      </p:sp>
      <p:sp>
        <p:nvSpPr>
          <p:cNvPr id="12" name="Flowchart: Connector 11">
            <a:extLst>
              <a:ext uri="{FF2B5EF4-FFF2-40B4-BE49-F238E27FC236}">
                <a16:creationId xmlns:a16="http://schemas.microsoft.com/office/drawing/2014/main" id="{DE2A7A19-F725-4052-AF6A-FF40ADBA37B1}"/>
              </a:ext>
            </a:extLst>
          </p:cNvPr>
          <p:cNvSpPr/>
          <p:nvPr/>
        </p:nvSpPr>
        <p:spPr>
          <a:xfrm>
            <a:off x="340242" y="791063"/>
            <a:ext cx="914400" cy="882502"/>
          </a:xfrm>
          <a:prstGeom prst="flowChartConnector">
            <a:avLst/>
          </a:prstGeom>
          <a:solidFill>
            <a:schemeClr val="accent1">
              <a:lumMod val="60000"/>
              <a:lumOff val="40000"/>
            </a:schemeClr>
          </a:solidFill>
          <a:ln>
            <a:solidFill>
              <a:schemeClr val="accent3"/>
            </a:solidFill>
          </a:ln>
          <a:effectLst>
            <a:reflection endPos="36000" dist="508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blipFill>
                <a:blip r:embed="rId2"/>
                <a:tile tx="0" ty="0" sx="100000" sy="100000" flip="none" algn="tl"/>
              </a:blipFill>
            </a:endParaRPr>
          </a:p>
        </p:txBody>
      </p:sp>
      <p:sp>
        <p:nvSpPr>
          <p:cNvPr id="13" name="Flowchart: Connector 12">
            <a:extLst>
              <a:ext uri="{FF2B5EF4-FFF2-40B4-BE49-F238E27FC236}">
                <a16:creationId xmlns:a16="http://schemas.microsoft.com/office/drawing/2014/main" id="{62F41D98-87F7-4E3A-B3F6-5C9C8F929053}"/>
              </a:ext>
            </a:extLst>
          </p:cNvPr>
          <p:cNvSpPr/>
          <p:nvPr/>
        </p:nvSpPr>
        <p:spPr>
          <a:xfrm>
            <a:off x="1515562" y="1375145"/>
            <a:ext cx="914400" cy="882502"/>
          </a:xfrm>
          <a:prstGeom prst="flowChartConnector">
            <a:avLst/>
          </a:prstGeom>
          <a:solidFill>
            <a:schemeClr val="accent1">
              <a:lumMod val="60000"/>
              <a:lumOff val="40000"/>
            </a:schemeClr>
          </a:solidFill>
          <a:ln>
            <a:solidFill>
              <a:schemeClr val="accent3"/>
            </a:solidFill>
          </a:ln>
          <a:effectLst>
            <a:reflection endPos="36000" dist="508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blipFill>
                <a:blip r:embed="rId2"/>
                <a:tile tx="0" ty="0" sx="100000" sy="100000" flip="none" algn="tl"/>
              </a:blipFill>
            </a:endParaRPr>
          </a:p>
        </p:txBody>
      </p:sp>
      <p:sp>
        <p:nvSpPr>
          <p:cNvPr id="14" name="Flowchart: Connector 13">
            <a:extLst>
              <a:ext uri="{FF2B5EF4-FFF2-40B4-BE49-F238E27FC236}">
                <a16:creationId xmlns:a16="http://schemas.microsoft.com/office/drawing/2014/main" id="{05A94A6D-69D2-4753-BD54-D18BF2D977E9}"/>
              </a:ext>
            </a:extLst>
          </p:cNvPr>
          <p:cNvSpPr/>
          <p:nvPr/>
        </p:nvSpPr>
        <p:spPr>
          <a:xfrm>
            <a:off x="2690882" y="2130499"/>
            <a:ext cx="914400" cy="882502"/>
          </a:xfrm>
          <a:prstGeom prst="flowChartConnector">
            <a:avLst/>
          </a:prstGeom>
          <a:solidFill>
            <a:schemeClr val="accent1">
              <a:lumMod val="60000"/>
              <a:lumOff val="40000"/>
            </a:schemeClr>
          </a:solidFill>
          <a:ln>
            <a:solidFill>
              <a:schemeClr val="accent3"/>
            </a:solidFill>
          </a:ln>
          <a:effectLst>
            <a:reflection endPos="36000" dist="508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blipFill>
                <a:blip r:embed="rId2"/>
                <a:tile tx="0" ty="0" sx="100000" sy="100000" flip="none" algn="tl"/>
              </a:blipFill>
            </a:endParaRPr>
          </a:p>
        </p:txBody>
      </p:sp>
      <p:sp>
        <p:nvSpPr>
          <p:cNvPr id="15" name="Flowchart: Connector 14">
            <a:extLst>
              <a:ext uri="{FF2B5EF4-FFF2-40B4-BE49-F238E27FC236}">
                <a16:creationId xmlns:a16="http://schemas.microsoft.com/office/drawing/2014/main" id="{5A094556-09DC-4108-8926-D4503DACF426}"/>
              </a:ext>
            </a:extLst>
          </p:cNvPr>
          <p:cNvSpPr/>
          <p:nvPr/>
        </p:nvSpPr>
        <p:spPr>
          <a:xfrm>
            <a:off x="3944679" y="2810539"/>
            <a:ext cx="914400" cy="882502"/>
          </a:xfrm>
          <a:prstGeom prst="flowChartConnector">
            <a:avLst/>
          </a:prstGeom>
          <a:solidFill>
            <a:schemeClr val="accent1">
              <a:lumMod val="60000"/>
              <a:lumOff val="40000"/>
            </a:schemeClr>
          </a:solidFill>
          <a:ln>
            <a:solidFill>
              <a:schemeClr val="accent3"/>
            </a:solidFill>
          </a:ln>
          <a:effectLst>
            <a:reflection endPos="36000" dist="508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blipFill>
                <a:blip r:embed="rId2"/>
                <a:tile tx="0" ty="0" sx="100000" sy="100000" flip="none" algn="tl"/>
              </a:blipFill>
            </a:endParaRPr>
          </a:p>
        </p:txBody>
      </p:sp>
      <p:sp>
        <p:nvSpPr>
          <p:cNvPr id="16" name="Flowchart: Connector 15">
            <a:extLst>
              <a:ext uri="{FF2B5EF4-FFF2-40B4-BE49-F238E27FC236}">
                <a16:creationId xmlns:a16="http://schemas.microsoft.com/office/drawing/2014/main" id="{2C82F6A7-85E3-495F-88AE-D3640B02A064}"/>
              </a:ext>
            </a:extLst>
          </p:cNvPr>
          <p:cNvSpPr/>
          <p:nvPr/>
        </p:nvSpPr>
        <p:spPr>
          <a:xfrm>
            <a:off x="5221934" y="3583173"/>
            <a:ext cx="914400" cy="882502"/>
          </a:xfrm>
          <a:prstGeom prst="flowChartConnector">
            <a:avLst/>
          </a:prstGeom>
          <a:solidFill>
            <a:schemeClr val="accent1">
              <a:lumMod val="60000"/>
              <a:lumOff val="40000"/>
            </a:schemeClr>
          </a:solidFill>
          <a:ln>
            <a:solidFill>
              <a:schemeClr val="accent3"/>
            </a:solidFill>
          </a:ln>
          <a:effectLst>
            <a:reflection endPos="36000" dist="508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blipFill>
                <a:blip r:embed="rId2"/>
                <a:tile tx="0" ty="0" sx="100000" sy="100000" flip="none" algn="tl"/>
              </a:blipFill>
            </a:endParaRPr>
          </a:p>
        </p:txBody>
      </p:sp>
      <p:sp>
        <p:nvSpPr>
          <p:cNvPr id="20" name="Rectangle 19">
            <a:extLst>
              <a:ext uri="{FF2B5EF4-FFF2-40B4-BE49-F238E27FC236}">
                <a16:creationId xmlns:a16="http://schemas.microsoft.com/office/drawing/2014/main" id="{DF9AF2AF-6496-46A7-888F-2DF7426DEDA7}"/>
              </a:ext>
            </a:extLst>
          </p:cNvPr>
          <p:cNvSpPr/>
          <p:nvPr/>
        </p:nvSpPr>
        <p:spPr>
          <a:xfrm>
            <a:off x="512748" y="721951"/>
            <a:ext cx="569387"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1</a:t>
            </a:r>
            <a:endParaRPr lang="en-IN"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2" name="Rectangle 21">
            <a:extLst>
              <a:ext uri="{FF2B5EF4-FFF2-40B4-BE49-F238E27FC236}">
                <a16:creationId xmlns:a16="http://schemas.microsoft.com/office/drawing/2014/main" id="{0BCA71D3-7966-41D7-A0C3-16E0B4D916A1}"/>
              </a:ext>
            </a:extLst>
          </p:cNvPr>
          <p:cNvSpPr/>
          <p:nvPr/>
        </p:nvSpPr>
        <p:spPr>
          <a:xfrm>
            <a:off x="1688067" y="1334317"/>
            <a:ext cx="569388"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2</a:t>
            </a:r>
            <a:endParaRPr lang="en-IN"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3" name="Rectangle 22">
            <a:extLst>
              <a:ext uri="{FF2B5EF4-FFF2-40B4-BE49-F238E27FC236}">
                <a16:creationId xmlns:a16="http://schemas.microsoft.com/office/drawing/2014/main" id="{E7BC0475-5675-4B97-A71B-6D52836B742E}"/>
              </a:ext>
            </a:extLst>
          </p:cNvPr>
          <p:cNvSpPr/>
          <p:nvPr/>
        </p:nvSpPr>
        <p:spPr>
          <a:xfrm>
            <a:off x="2856332" y="2089671"/>
            <a:ext cx="569388"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3</a:t>
            </a:r>
            <a:endParaRPr lang="en-IN"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4" name="Rectangle 23">
            <a:extLst>
              <a:ext uri="{FF2B5EF4-FFF2-40B4-BE49-F238E27FC236}">
                <a16:creationId xmlns:a16="http://schemas.microsoft.com/office/drawing/2014/main" id="{C5B45679-711E-4E14-8EA8-9557D75AEAC7}"/>
              </a:ext>
            </a:extLst>
          </p:cNvPr>
          <p:cNvSpPr/>
          <p:nvPr/>
        </p:nvSpPr>
        <p:spPr>
          <a:xfrm>
            <a:off x="4117184" y="2790125"/>
            <a:ext cx="569388"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4</a:t>
            </a:r>
            <a:endParaRPr lang="en-IN"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 name="Rectangle 24">
            <a:extLst>
              <a:ext uri="{FF2B5EF4-FFF2-40B4-BE49-F238E27FC236}">
                <a16:creationId xmlns:a16="http://schemas.microsoft.com/office/drawing/2014/main" id="{21FC8D66-FA1F-4BDD-BAD6-629919333F23}"/>
              </a:ext>
            </a:extLst>
          </p:cNvPr>
          <p:cNvSpPr/>
          <p:nvPr/>
        </p:nvSpPr>
        <p:spPr>
          <a:xfrm>
            <a:off x="5378037" y="3541425"/>
            <a:ext cx="569388"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5</a:t>
            </a:r>
            <a:endParaRPr lang="en-IN"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6" name="Rectangle 25">
            <a:extLst>
              <a:ext uri="{FF2B5EF4-FFF2-40B4-BE49-F238E27FC236}">
                <a16:creationId xmlns:a16="http://schemas.microsoft.com/office/drawing/2014/main" id="{BAFCD38D-DF66-446C-AC36-D91C4D2FFC3D}"/>
              </a:ext>
            </a:extLst>
          </p:cNvPr>
          <p:cNvSpPr/>
          <p:nvPr/>
        </p:nvSpPr>
        <p:spPr>
          <a:xfrm>
            <a:off x="1777191" y="740154"/>
            <a:ext cx="3223959" cy="461665"/>
          </a:xfrm>
          <a:prstGeom prst="rect">
            <a:avLst/>
          </a:prstGeom>
          <a:noFill/>
        </p:spPr>
        <p:txBody>
          <a:bodyPr wrap="none" lIns="91440" tIns="45720" rIns="91440" bIns="45720">
            <a:spAutoFit/>
            <a:scene3d>
              <a:camera prst="orthographicFront"/>
              <a:lightRig rig="threePt" dir="t"/>
            </a:scene3d>
            <a:sp3d extrusionH="57150">
              <a:bevelT w="69850" h="38100" prst="cross"/>
            </a:sp3d>
          </a:bodyPr>
          <a:lstStyle/>
          <a:p>
            <a:pPr algn="ctr"/>
            <a:r>
              <a:rPr lang="en-US" sz="2400" b="1" spc="50" dirty="0">
                <a:ln w="9525" cmpd="sng">
                  <a:solidFill>
                    <a:schemeClr val="accent1"/>
                  </a:solidFill>
                  <a:prstDash val="solid"/>
                </a:ln>
                <a:solidFill>
                  <a:schemeClr val="tx1"/>
                </a:solidFill>
                <a:effectLst>
                  <a:glow rad="63500">
                    <a:schemeClr val="accent1">
                      <a:satMod val="175000"/>
                      <a:alpha val="40000"/>
                    </a:schemeClr>
                  </a:glow>
                </a:effectLst>
              </a:rPr>
              <a:t>Data Understanding</a:t>
            </a:r>
          </a:p>
        </p:txBody>
      </p:sp>
      <p:sp>
        <p:nvSpPr>
          <p:cNvPr id="28" name="Rectangle 27">
            <a:extLst>
              <a:ext uri="{FF2B5EF4-FFF2-40B4-BE49-F238E27FC236}">
                <a16:creationId xmlns:a16="http://schemas.microsoft.com/office/drawing/2014/main" id="{1C54B004-6DA8-4ED6-84D6-3DCE83F02C08}"/>
              </a:ext>
            </a:extLst>
          </p:cNvPr>
          <p:cNvSpPr/>
          <p:nvPr/>
        </p:nvSpPr>
        <p:spPr>
          <a:xfrm>
            <a:off x="2957251" y="1337623"/>
            <a:ext cx="2319866" cy="461665"/>
          </a:xfrm>
          <a:prstGeom prst="rect">
            <a:avLst/>
          </a:prstGeom>
          <a:noFill/>
        </p:spPr>
        <p:txBody>
          <a:bodyPr wrap="none" lIns="91440" tIns="45720" rIns="91440" bIns="45720">
            <a:spAutoFit/>
            <a:scene3d>
              <a:camera prst="orthographicFront"/>
              <a:lightRig rig="threePt" dir="t"/>
            </a:scene3d>
            <a:sp3d extrusionH="57150">
              <a:bevelT w="69850" h="38100" prst="cross"/>
            </a:sp3d>
          </a:bodyPr>
          <a:lstStyle/>
          <a:p>
            <a:pPr algn="ctr"/>
            <a:r>
              <a:rPr lang="en-US" sz="2400" b="1" spc="50" dirty="0">
                <a:ln w="9525" cmpd="sng">
                  <a:solidFill>
                    <a:schemeClr val="accent1"/>
                  </a:solidFill>
                  <a:prstDash val="solid"/>
                </a:ln>
                <a:solidFill>
                  <a:schemeClr val="tx1"/>
                </a:solidFill>
                <a:effectLst>
                  <a:glow rad="63500">
                    <a:schemeClr val="accent1">
                      <a:satMod val="175000"/>
                      <a:alpha val="40000"/>
                    </a:schemeClr>
                  </a:glow>
                </a:effectLst>
              </a:rPr>
              <a:t>Data Cleaning</a:t>
            </a:r>
          </a:p>
        </p:txBody>
      </p:sp>
      <p:sp>
        <p:nvSpPr>
          <p:cNvPr id="29" name="Rectangle 28">
            <a:extLst>
              <a:ext uri="{FF2B5EF4-FFF2-40B4-BE49-F238E27FC236}">
                <a16:creationId xmlns:a16="http://schemas.microsoft.com/office/drawing/2014/main" id="{3D718823-3C3C-46C6-83DA-E4CE98662367}"/>
              </a:ext>
            </a:extLst>
          </p:cNvPr>
          <p:cNvSpPr/>
          <p:nvPr/>
        </p:nvSpPr>
        <p:spPr>
          <a:xfrm>
            <a:off x="3866202" y="2075923"/>
            <a:ext cx="2460930" cy="461665"/>
          </a:xfrm>
          <a:prstGeom prst="rect">
            <a:avLst/>
          </a:prstGeom>
          <a:noFill/>
        </p:spPr>
        <p:txBody>
          <a:bodyPr wrap="none" lIns="91440" tIns="45720" rIns="91440" bIns="45720">
            <a:spAutoFit/>
            <a:scene3d>
              <a:camera prst="orthographicFront"/>
              <a:lightRig rig="threePt" dir="t"/>
            </a:scene3d>
            <a:sp3d extrusionH="57150">
              <a:bevelT w="69850" h="38100" prst="cross"/>
            </a:sp3d>
          </a:bodyPr>
          <a:lstStyle/>
          <a:p>
            <a:pPr algn="ctr"/>
            <a:r>
              <a:rPr lang="en-US" sz="2400" b="1" spc="50" dirty="0">
                <a:ln w="9525" cmpd="sng">
                  <a:solidFill>
                    <a:schemeClr val="accent1"/>
                  </a:solidFill>
                  <a:prstDash val="solid"/>
                </a:ln>
                <a:solidFill>
                  <a:schemeClr val="tx1"/>
                </a:solidFill>
                <a:effectLst>
                  <a:glow rad="63500">
                    <a:schemeClr val="accent1">
                      <a:satMod val="175000"/>
                      <a:alpha val="40000"/>
                    </a:schemeClr>
                  </a:glow>
                </a:effectLst>
              </a:rPr>
              <a:t>Data Modelling</a:t>
            </a:r>
          </a:p>
        </p:txBody>
      </p:sp>
      <p:sp>
        <p:nvSpPr>
          <p:cNvPr id="30" name="Rectangle 29">
            <a:extLst>
              <a:ext uri="{FF2B5EF4-FFF2-40B4-BE49-F238E27FC236}">
                <a16:creationId xmlns:a16="http://schemas.microsoft.com/office/drawing/2014/main" id="{DBC18258-CEFB-478F-87B1-EDEE6BB616C9}"/>
              </a:ext>
            </a:extLst>
          </p:cNvPr>
          <p:cNvSpPr/>
          <p:nvPr/>
        </p:nvSpPr>
        <p:spPr>
          <a:xfrm>
            <a:off x="5031584" y="2762226"/>
            <a:ext cx="2287806" cy="461665"/>
          </a:xfrm>
          <a:prstGeom prst="rect">
            <a:avLst/>
          </a:prstGeom>
          <a:noFill/>
        </p:spPr>
        <p:txBody>
          <a:bodyPr wrap="none" lIns="91440" tIns="45720" rIns="91440" bIns="45720">
            <a:spAutoFit/>
            <a:scene3d>
              <a:camera prst="orthographicFront"/>
              <a:lightRig rig="threePt" dir="t"/>
            </a:scene3d>
            <a:sp3d extrusionH="57150">
              <a:bevelT w="69850" h="38100" prst="cross"/>
            </a:sp3d>
          </a:bodyPr>
          <a:lstStyle/>
          <a:p>
            <a:pPr algn="ctr"/>
            <a:r>
              <a:rPr lang="en-US" sz="2400" b="1" spc="50" dirty="0">
                <a:ln w="9525" cmpd="sng">
                  <a:solidFill>
                    <a:schemeClr val="accent1"/>
                  </a:solidFill>
                  <a:prstDash val="solid"/>
                </a:ln>
                <a:solidFill>
                  <a:schemeClr val="tx1"/>
                </a:solidFill>
                <a:effectLst>
                  <a:glow rad="63500">
                    <a:schemeClr val="accent1">
                      <a:satMod val="175000"/>
                      <a:alpha val="40000"/>
                    </a:schemeClr>
                  </a:glow>
                </a:effectLst>
              </a:rPr>
              <a:t>Data Analysis</a:t>
            </a:r>
          </a:p>
        </p:txBody>
      </p:sp>
      <p:sp>
        <p:nvSpPr>
          <p:cNvPr id="31" name="Rectangle 30">
            <a:extLst>
              <a:ext uri="{FF2B5EF4-FFF2-40B4-BE49-F238E27FC236}">
                <a16:creationId xmlns:a16="http://schemas.microsoft.com/office/drawing/2014/main" id="{3CBBA7A6-2A4F-42FB-A633-D8D6A906A0C7}"/>
              </a:ext>
            </a:extLst>
          </p:cNvPr>
          <p:cNvSpPr/>
          <p:nvPr/>
        </p:nvSpPr>
        <p:spPr>
          <a:xfrm>
            <a:off x="6055287" y="3583173"/>
            <a:ext cx="3280100" cy="461665"/>
          </a:xfrm>
          <a:prstGeom prst="rect">
            <a:avLst/>
          </a:prstGeom>
          <a:noFill/>
        </p:spPr>
        <p:txBody>
          <a:bodyPr wrap="square" lIns="91440" tIns="45720" rIns="91440" bIns="45720">
            <a:spAutoFit/>
            <a:scene3d>
              <a:camera prst="orthographicFront"/>
              <a:lightRig rig="threePt" dir="t"/>
            </a:scene3d>
            <a:sp3d extrusionH="57150">
              <a:bevelT w="69850" h="38100" prst="cross"/>
            </a:sp3d>
          </a:bodyPr>
          <a:lstStyle/>
          <a:p>
            <a:pPr algn="ctr"/>
            <a:r>
              <a:rPr lang="en-US" sz="2400" b="1" spc="50" dirty="0">
                <a:ln w="9525" cmpd="sng">
                  <a:solidFill>
                    <a:schemeClr val="accent1"/>
                  </a:solidFill>
                  <a:prstDash val="solid"/>
                </a:ln>
                <a:solidFill>
                  <a:schemeClr val="tx1"/>
                </a:solidFill>
                <a:effectLst>
                  <a:glow rad="63500">
                    <a:schemeClr val="accent1">
                      <a:satMod val="175000"/>
                      <a:alpha val="40000"/>
                    </a:schemeClr>
                  </a:glow>
                </a:effectLst>
              </a:rPr>
              <a:t>Uncover Insights</a:t>
            </a:r>
          </a:p>
        </p:txBody>
      </p:sp>
    </p:spTree>
    <p:extLst>
      <p:ext uri="{BB962C8B-B14F-4D97-AF65-F5344CB8AC3E}">
        <p14:creationId xmlns:p14="http://schemas.microsoft.com/office/powerpoint/2010/main" val="37815751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500" fill="hold"/>
                                        <p:tgtEl>
                                          <p:spTgt spid="29"/>
                                        </p:tgtEl>
                                        <p:attrNameLst>
                                          <p:attrName>ppt_w</p:attrName>
                                        </p:attrNameLst>
                                      </p:cBhvr>
                                      <p:tavLst>
                                        <p:tav tm="0">
                                          <p:val>
                                            <p:fltVal val="0"/>
                                          </p:val>
                                        </p:tav>
                                        <p:tav tm="100000">
                                          <p:val>
                                            <p:strVal val="#ppt_w"/>
                                          </p:val>
                                        </p:tav>
                                      </p:tavLst>
                                    </p:anim>
                                    <p:anim calcmode="lin" valueType="num">
                                      <p:cBhvr>
                                        <p:cTn id="41"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6"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8" name="Google Shape;1538;p73"/>
          <p:cNvSpPr txBox="1">
            <a:spLocks noGrp="1"/>
          </p:cNvSpPr>
          <p:nvPr>
            <p:ph type="subTitle" idx="3"/>
          </p:nvPr>
        </p:nvSpPr>
        <p:spPr>
          <a:xfrm>
            <a:off x="6645395" y="4349736"/>
            <a:ext cx="1892309"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b="0" i="0" dirty="0">
                <a:solidFill>
                  <a:schemeClr val="tx1"/>
                </a:solidFill>
                <a:effectLst/>
                <a:latin typeface="Freestyle Script" panose="030804020302050B0404" pitchFamily="66" charset="0"/>
              </a:rPr>
              <a:t>Robert Herjavec</a:t>
            </a:r>
          </a:p>
          <a:p>
            <a:pPr marL="0" lvl="0" indent="0" algn="ctr" rtl="0">
              <a:spcBef>
                <a:spcPts val="0"/>
              </a:spcBef>
              <a:spcAft>
                <a:spcPts val="0"/>
              </a:spcAft>
              <a:buNone/>
            </a:pPr>
            <a:r>
              <a:rPr lang="en-IN" sz="1000" dirty="0">
                <a:solidFill>
                  <a:schemeClr val="tx1"/>
                </a:solidFill>
                <a:latin typeface="Cambria" panose="02040503050406030204" pitchFamily="18" charset="0"/>
                <a:ea typeface="Cambria" panose="02040503050406030204" pitchFamily="18" charset="0"/>
              </a:rPr>
              <a:t>(Founder of BRAK Systems)</a:t>
            </a:r>
            <a:endParaRPr sz="1000" dirty="0">
              <a:solidFill>
                <a:schemeClr val="tx1"/>
              </a:solidFill>
              <a:latin typeface="Cambria" panose="02040503050406030204" pitchFamily="18" charset="0"/>
              <a:ea typeface="Cambria" panose="02040503050406030204" pitchFamily="18" charset="0"/>
            </a:endParaRPr>
          </a:p>
        </p:txBody>
      </p:sp>
      <p:sp>
        <p:nvSpPr>
          <p:cNvPr id="1539" name="Google Shape;1539;p73"/>
          <p:cNvSpPr txBox="1">
            <a:spLocks noGrp="1"/>
          </p:cNvSpPr>
          <p:nvPr>
            <p:ph type="title"/>
          </p:nvPr>
        </p:nvSpPr>
        <p:spPr>
          <a:xfrm>
            <a:off x="539246" y="81647"/>
            <a:ext cx="7704000" cy="4893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Sharks Information</a:t>
            </a:r>
            <a:endParaRPr sz="1800" dirty="0"/>
          </a:p>
        </p:txBody>
      </p:sp>
      <p:pic>
        <p:nvPicPr>
          <p:cNvPr id="1544" name="Google Shape;1544;p73"/>
          <p:cNvPicPr preferRelativeResize="0"/>
          <p:nvPr/>
        </p:nvPicPr>
        <p:blipFill>
          <a:blip r:embed="rId3">
            <a:alphaModFix/>
          </a:blip>
          <a:stretch>
            <a:fillRect/>
          </a:stretch>
        </p:blipFill>
        <p:spPr>
          <a:xfrm flipH="1">
            <a:off x="1538106" y="2896300"/>
            <a:ext cx="912947" cy="793163"/>
          </a:xfrm>
          <a:prstGeom prst="rect">
            <a:avLst/>
          </a:prstGeom>
          <a:noFill/>
          <a:ln>
            <a:noFill/>
          </a:ln>
        </p:spPr>
      </p:pic>
      <p:pic>
        <p:nvPicPr>
          <p:cNvPr id="1545" name="Google Shape;1545;p73"/>
          <p:cNvPicPr preferRelativeResize="0"/>
          <p:nvPr/>
        </p:nvPicPr>
        <p:blipFill>
          <a:blip r:embed="rId4">
            <a:alphaModFix/>
          </a:blip>
          <a:stretch>
            <a:fillRect/>
          </a:stretch>
        </p:blipFill>
        <p:spPr>
          <a:xfrm>
            <a:off x="2737979" y="519050"/>
            <a:ext cx="1012105" cy="699824"/>
          </a:xfrm>
          <a:prstGeom prst="rect">
            <a:avLst/>
          </a:prstGeom>
          <a:noFill/>
          <a:ln>
            <a:noFill/>
          </a:ln>
        </p:spPr>
      </p:pic>
      <p:pic>
        <p:nvPicPr>
          <p:cNvPr id="5" name="Picture Placeholder 4">
            <a:extLst>
              <a:ext uri="{FF2B5EF4-FFF2-40B4-BE49-F238E27FC236}">
                <a16:creationId xmlns:a16="http://schemas.microsoft.com/office/drawing/2014/main" id="{A424262F-48A6-4E5C-AD1F-292C3E3EE65E}"/>
              </a:ext>
            </a:extLst>
          </p:cNvPr>
          <p:cNvPicPr>
            <a:picLocks noGrp="1" noChangeAspect="1"/>
          </p:cNvPicPr>
          <p:nvPr>
            <p:ph type="pic" idx="5"/>
          </p:nvPr>
        </p:nvPicPr>
        <p:blipFill>
          <a:blip r:embed="rId5"/>
          <a:srcRect l="12463" r="12463"/>
          <a:stretch>
            <a:fillRect/>
          </a:stretch>
        </p:blipFill>
        <p:spPr>
          <a:xfrm>
            <a:off x="3679463" y="491640"/>
            <a:ext cx="1734756" cy="1489875"/>
          </a:xfrm>
        </p:spPr>
      </p:pic>
      <p:pic>
        <p:nvPicPr>
          <p:cNvPr id="9" name="Picture Placeholder 8">
            <a:extLst>
              <a:ext uri="{FF2B5EF4-FFF2-40B4-BE49-F238E27FC236}">
                <a16:creationId xmlns:a16="http://schemas.microsoft.com/office/drawing/2014/main" id="{BEB33F65-264C-4F98-A635-8E14017061D4}"/>
              </a:ext>
            </a:extLst>
          </p:cNvPr>
          <p:cNvPicPr>
            <a:picLocks noGrp="1" noChangeAspect="1"/>
          </p:cNvPicPr>
          <p:nvPr>
            <p:ph type="pic" idx="6"/>
          </p:nvPr>
        </p:nvPicPr>
        <p:blipFill>
          <a:blip r:embed="rId6"/>
          <a:srcRect t="369" b="369"/>
          <a:stretch>
            <a:fillRect/>
          </a:stretch>
        </p:blipFill>
        <p:spPr>
          <a:xfrm>
            <a:off x="789974" y="491641"/>
            <a:ext cx="1734756" cy="1428574"/>
          </a:xfrm>
        </p:spPr>
      </p:pic>
      <p:pic>
        <p:nvPicPr>
          <p:cNvPr id="11" name="Picture 10">
            <a:extLst>
              <a:ext uri="{FF2B5EF4-FFF2-40B4-BE49-F238E27FC236}">
                <a16:creationId xmlns:a16="http://schemas.microsoft.com/office/drawing/2014/main" id="{DF4BA1A3-9683-4AB9-AD35-0AF2FA07B415}"/>
              </a:ext>
            </a:extLst>
          </p:cNvPr>
          <p:cNvPicPr>
            <a:picLocks noChangeAspect="1"/>
          </p:cNvPicPr>
          <p:nvPr/>
        </p:nvPicPr>
        <p:blipFill>
          <a:blip r:embed="rId7"/>
          <a:stretch>
            <a:fillRect/>
          </a:stretch>
        </p:blipFill>
        <p:spPr>
          <a:xfrm>
            <a:off x="6772940" y="514314"/>
            <a:ext cx="1555762" cy="1467201"/>
          </a:xfrm>
          <a:prstGeom prst="rect">
            <a:avLst/>
          </a:prstGeom>
          <a:ln>
            <a:solidFill>
              <a:schemeClr val="accent2"/>
            </a:solidFill>
          </a:ln>
        </p:spPr>
      </p:pic>
      <p:pic>
        <p:nvPicPr>
          <p:cNvPr id="13" name="Picture 12">
            <a:extLst>
              <a:ext uri="{FF2B5EF4-FFF2-40B4-BE49-F238E27FC236}">
                <a16:creationId xmlns:a16="http://schemas.microsoft.com/office/drawing/2014/main" id="{29692969-5536-4347-9AEF-CA91E3800D5A}"/>
              </a:ext>
            </a:extLst>
          </p:cNvPr>
          <p:cNvPicPr>
            <a:picLocks noChangeAspect="1"/>
          </p:cNvPicPr>
          <p:nvPr/>
        </p:nvPicPr>
        <p:blipFill>
          <a:blip r:embed="rId8"/>
          <a:stretch>
            <a:fillRect/>
          </a:stretch>
        </p:blipFill>
        <p:spPr>
          <a:xfrm>
            <a:off x="3643168" y="2650771"/>
            <a:ext cx="1807345" cy="1612245"/>
          </a:xfrm>
          <a:prstGeom prst="rect">
            <a:avLst/>
          </a:prstGeom>
        </p:spPr>
      </p:pic>
      <p:pic>
        <p:nvPicPr>
          <p:cNvPr id="15" name="Picture 14">
            <a:extLst>
              <a:ext uri="{FF2B5EF4-FFF2-40B4-BE49-F238E27FC236}">
                <a16:creationId xmlns:a16="http://schemas.microsoft.com/office/drawing/2014/main" id="{5A20FA96-EB1F-479C-88F9-BB16B88AFEDA}"/>
              </a:ext>
            </a:extLst>
          </p:cNvPr>
          <p:cNvPicPr>
            <a:picLocks noChangeAspect="1"/>
          </p:cNvPicPr>
          <p:nvPr/>
        </p:nvPicPr>
        <p:blipFill>
          <a:blip r:embed="rId9"/>
          <a:stretch>
            <a:fillRect/>
          </a:stretch>
        </p:blipFill>
        <p:spPr>
          <a:xfrm>
            <a:off x="797047" y="2652505"/>
            <a:ext cx="1727682" cy="1610512"/>
          </a:xfrm>
          <a:prstGeom prst="rect">
            <a:avLst/>
          </a:prstGeom>
        </p:spPr>
      </p:pic>
      <p:pic>
        <p:nvPicPr>
          <p:cNvPr id="17" name="Picture 16">
            <a:extLst>
              <a:ext uri="{FF2B5EF4-FFF2-40B4-BE49-F238E27FC236}">
                <a16:creationId xmlns:a16="http://schemas.microsoft.com/office/drawing/2014/main" id="{81B1A107-7D62-44DE-88F7-DAA547A4C366}"/>
              </a:ext>
            </a:extLst>
          </p:cNvPr>
          <p:cNvPicPr>
            <a:picLocks noChangeAspect="1"/>
          </p:cNvPicPr>
          <p:nvPr/>
        </p:nvPicPr>
        <p:blipFill>
          <a:blip r:embed="rId10"/>
          <a:stretch>
            <a:fillRect/>
          </a:stretch>
        </p:blipFill>
        <p:spPr>
          <a:xfrm>
            <a:off x="6772939" y="2650771"/>
            <a:ext cx="1574013" cy="1612246"/>
          </a:xfrm>
          <a:prstGeom prst="rect">
            <a:avLst/>
          </a:prstGeom>
        </p:spPr>
      </p:pic>
      <p:sp>
        <p:nvSpPr>
          <p:cNvPr id="28" name="Google Shape;1538;p73">
            <a:extLst>
              <a:ext uri="{FF2B5EF4-FFF2-40B4-BE49-F238E27FC236}">
                <a16:creationId xmlns:a16="http://schemas.microsoft.com/office/drawing/2014/main" id="{ED626F84-DB89-4A8F-8BE6-7B6E60B69EB1}"/>
              </a:ext>
            </a:extLst>
          </p:cNvPr>
          <p:cNvSpPr txBox="1">
            <a:spLocks/>
          </p:cNvSpPr>
          <p:nvPr/>
        </p:nvSpPr>
        <p:spPr>
          <a:xfrm>
            <a:off x="3553306" y="2200727"/>
            <a:ext cx="2037388" cy="4893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1pPr>
            <a:lvl2pPr marL="914400" marR="0" lvl="1"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2pPr>
            <a:lvl3pPr marL="1371600" marR="0" lvl="2"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3pPr>
            <a:lvl4pPr marL="1828800" marR="0" lvl="3"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4pPr>
            <a:lvl5pPr marL="2286000" marR="0" lvl="4"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5pPr>
            <a:lvl6pPr marL="2743200" marR="0" lvl="5"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6pPr>
            <a:lvl7pPr marL="3200400" marR="0" lvl="6"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7pPr>
            <a:lvl8pPr marL="3657600" marR="0" lvl="7"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8pPr>
            <a:lvl9pPr marL="4114800" marR="0" lvl="8"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9pPr>
          </a:lstStyle>
          <a:p>
            <a:pPr marL="0" indent="0"/>
            <a:r>
              <a:rPr lang="en-IN" b="0" i="0" dirty="0">
                <a:solidFill>
                  <a:schemeClr val="tx1"/>
                </a:solidFill>
                <a:effectLst/>
                <a:latin typeface="Freestyle Script" panose="030804020302050B0404" pitchFamily="66" charset="0"/>
              </a:rPr>
              <a:t>Barbara Corcoran</a:t>
            </a:r>
          </a:p>
          <a:p>
            <a:pPr marL="0" indent="0"/>
            <a:r>
              <a:rPr lang="en-IN" sz="1000" dirty="0">
                <a:solidFill>
                  <a:schemeClr val="tx1"/>
                </a:solidFill>
                <a:latin typeface="Cambria" panose="02040503050406030204" pitchFamily="18" charset="0"/>
                <a:ea typeface="Cambria" panose="02040503050406030204" pitchFamily="18" charset="0"/>
              </a:rPr>
              <a:t>(The residential real estate company The Corcoran Group)</a:t>
            </a:r>
          </a:p>
        </p:txBody>
      </p:sp>
      <p:sp>
        <p:nvSpPr>
          <p:cNvPr id="35" name="Google Shape;1538;p73">
            <a:extLst>
              <a:ext uri="{FF2B5EF4-FFF2-40B4-BE49-F238E27FC236}">
                <a16:creationId xmlns:a16="http://schemas.microsoft.com/office/drawing/2014/main" id="{20188420-5769-4E02-BAC8-48308F7D5848}"/>
              </a:ext>
            </a:extLst>
          </p:cNvPr>
          <p:cNvSpPr txBox="1">
            <a:spLocks/>
          </p:cNvSpPr>
          <p:nvPr/>
        </p:nvSpPr>
        <p:spPr>
          <a:xfrm>
            <a:off x="417736" y="2131806"/>
            <a:ext cx="2583711"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1pPr>
            <a:lvl2pPr marL="914400" marR="0" lvl="1"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2pPr>
            <a:lvl3pPr marL="1371600" marR="0" lvl="2"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3pPr>
            <a:lvl4pPr marL="1828800" marR="0" lvl="3"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4pPr>
            <a:lvl5pPr marL="2286000" marR="0" lvl="4"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5pPr>
            <a:lvl6pPr marL="2743200" marR="0" lvl="5"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6pPr>
            <a:lvl7pPr marL="3200400" marR="0" lvl="6"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7pPr>
            <a:lvl8pPr marL="3657600" marR="0" lvl="7"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8pPr>
            <a:lvl9pPr marL="4114800" marR="0" lvl="8"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9pPr>
          </a:lstStyle>
          <a:p>
            <a:pPr marL="0" indent="0"/>
            <a:r>
              <a:rPr lang="en-IN" dirty="0">
                <a:solidFill>
                  <a:schemeClr val="tx1"/>
                </a:solidFill>
                <a:latin typeface="Freestyle Script" panose="030804020302050B0404" pitchFamily="66" charset="0"/>
              </a:rPr>
              <a:t> Daymond John</a:t>
            </a:r>
          </a:p>
          <a:p>
            <a:pPr marL="0" indent="0"/>
            <a:r>
              <a:rPr lang="en-IN" sz="900" dirty="0">
                <a:solidFill>
                  <a:schemeClr val="tx1"/>
                </a:solidFill>
                <a:latin typeface="Cambria" panose="02040503050406030204" pitchFamily="18" charset="0"/>
                <a:ea typeface="Cambria" panose="02040503050406030204" pitchFamily="18" charset="0"/>
              </a:rPr>
              <a:t>(CEO and Founder of FUBU(contemporary sportwear))</a:t>
            </a:r>
          </a:p>
        </p:txBody>
      </p:sp>
      <p:sp>
        <p:nvSpPr>
          <p:cNvPr id="36" name="Google Shape;1538;p73">
            <a:extLst>
              <a:ext uri="{FF2B5EF4-FFF2-40B4-BE49-F238E27FC236}">
                <a16:creationId xmlns:a16="http://schemas.microsoft.com/office/drawing/2014/main" id="{35850A7E-5583-4565-931C-AFA238C2AF11}"/>
              </a:ext>
            </a:extLst>
          </p:cNvPr>
          <p:cNvSpPr txBox="1">
            <a:spLocks/>
          </p:cNvSpPr>
          <p:nvPr/>
        </p:nvSpPr>
        <p:spPr>
          <a:xfrm>
            <a:off x="6772939" y="2091871"/>
            <a:ext cx="1637223"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1pPr>
            <a:lvl2pPr marL="914400" marR="0" lvl="1"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2pPr>
            <a:lvl3pPr marL="1371600" marR="0" lvl="2"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3pPr>
            <a:lvl4pPr marL="1828800" marR="0" lvl="3"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4pPr>
            <a:lvl5pPr marL="2286000" marR="0" lvl="4"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5pPr>
            <a:lvl6pPr marL="2743200" marR="0" lvl="5"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6pPr>
            <a:lvl7pPr marL="3200400" marR="0" lvl="6"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7pPr>
            <a:lvl8pPr marL="3657600" marR="0" lvl="7"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8pPr>
            <a:lvl9pPr marL="4114800" marR="0" lvl="8"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9pPr>
          </a:lstStyle>
          <a:p>
            <a:pPr marL="0" indent="0"/>
            <a:r>
              <a:rPr lang="en-IN" dirty="0">
                <a:solidFill>
                  <a:schemeClr val="tx1"/>
                </a:solidFill>
                <a:latin typeface="Freestyle Script" panose="030804020302050B0404" pitchFamily="66" charset="0"/>
              </a:rPr>
              <a:t>Kevin O’Leary</a:t>
            </a:r>
          </a:p>
          <a:p>
            <a:pPr marL="0" indent="0"/>
            <a:r>
              <a:rPr lang="en-IN" sz="1000" dirty="0">
                <a:solidFill>
                  <a:schemeClr val="tx1"/>
                </a:solidFill>
                <a:latin typeface="Cambria" panose="02040503050406030204" pitchFamily="18" charset="0"/>
                <a:ea typeface="Cambria" panose="02040503050406030204" pitchFamily="18" charset="0"/>
              </a:rPr>
              <a:t>(Co-founded Softkey Software Products)</a:t>
            </a:r>
          </a:p>
        </p:txBody>
      </p:sp>
      <p:sp>
        <p:nvSpPr>
          <p:cNvPr id="37" name="Google Shape;1538;p73">
            <a:extLst>
              <a:ext uri="{FF2B5EF4-FFF2-40B4-BE49-F238E27FC236}">
                <a16:creationId xmlns:a16="http://schemas.microsoft.com/office/drawing/2014/main" id="{E01D9C3A-74FC-4BB9-BE36-565651DAD739}"/>
              </a:ext>
            </a:extLst>
          </p:cNvPr>
          <p:cNvSpPr txBox="1">
            <a:spLocks/>
          </p:cNvSpPr>
          <p:nvPr/>
        </p:nvSpPr>
        <p:spPr>
          <a:xfrm>
            <a:off x="3621144" y="4433610"/>
            <a:ext cx="189230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1pPr>
            <a:lvl2pPr marL="914400" marR="0" lvl="1"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2pPr>
            <a:lvl3pPr marL="1371600" marR="0" lvl="2"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3pPr>
            <a:lvl4pPr marL="1828800" marR="0" lvl="3"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4pPr>
            <a:lvl5pPr marL="2286000" marR="0" lvl="4"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5pPr>
            <a:lvl6pPr marL="2743200" marR="0" lvl="5"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6pPr>
            <a:lvl7pPr marL="3200400" marR="0" lvl="6"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7pPr>
            <a:lvl8pPr marL="3657600" marR="0" lvl="7"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8pPr>
            <a:lvl9pPr marL="4114800" marR="0" lvl="8"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9pPr>
          </a:lstStyle>
          <a:p>
            <a:pPr marL="0" indent="0"/>
            <a:r>
              <a:rPr lang="en-IN" dirty="0">
                <a:solidFill>
                  <a:schemeClr val="tx1"/>
                </a:solidFill>
                <a:latin typeface="Freestyle Script" panose="030804020302050B0404" pitchFamily="66" charset="0"/>
              </a:rPr>
              <a:t>Lori Greiner</a:t>
            </a:r>
          </a:p>
          <a:p>
            <a:pPr marL="0" indent="0"/>
            <a:r>
              <a:rPr lang="en-IN" sz="1000" dirty="0">
                <a:solidFill>
                  <a:schemeClr val="tx1"/>
                </a:solidFill>
                <a:latin typeface="Cambria" panose="02040503050406030204" pitchFamily="18" charset="0"/>
                <a:ea typeface="Cambria" panose="02040503050406030204" pitchFamily="18" charset="0"/>
              </a:rPr>
              <a:t>(Co-founder of The Sleep Styler)</a:t>
            </a:r>
          </a:p>
        </p:txBody>
      </p:sp>
      <p:sp>
        <p:nvSpPr>
          <p:cNvPr id="38" name="Google Shape;1538;p73">
            <a:extLst>
              <a:ext uri="{FF2B5EF4-FFF2-40B4-BE49-F238E27FC236}">
                <a16:creationId xmlns:a16="http://schemas.microsoft.com/office/drawing/2014/main" id="{D9EC1217-9804-46F6-9174-DCF2F23A9229}"/>
              </a:ext>
            </a:extLst>
          </p:cNvPr>
          <p:cNvSpPr txBox="1">
            <a:spLocks/>
          </p:cNvSpPr>
          <p:nvPr/>
        </p:nvSpPr>
        <p:spPr>
          <a:xfrm>
            <a:off x="642229" y="4481162"/>
            <a:ext cx="2134723" cy="4703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1pPr>
            <a:lvl2pPr marL="914400" marR="0" lvl="1"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2pPr>
            <a:lvl3pPr marL="1371600" marR="0" lvl="2"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3pPr>
            <a:lvl4pPr marL="1828800" marR="0" lvl="3"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4pPr>
            <a:lvl5pPr marL="2286000" marR="0" lvl="4"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5pPr>
            <a:lvl6pPr marL="2743200" marR="0" lvl="5"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6pPr>
            <a:lvl7pPr marL="3200400" marR="0" lvl="6"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7pPr>
            <a:lvl8pPr marL="3657600" marR="0" lvl="7"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8pPr>
            <a:lvl9pPr marL="4114800" marR="0" lvl="8" indent="-317500" algn="ctr" rtl="0">
              <a:lnSpc>
                <a:spcPct val="100000"/>
              </a:lnSpc>
              <a:spcBef>
                <a:spcPts val="0"/>
              </a:spcBef>
              <a:spcAft>
                <a:spcPts val="0"/>
              </a:spcAft>
              <a:buClr>
                <a:schemeClr val="dk1"/>
              </a:buClr>
              <a:buSzPts val="2000"/>
              <a:buFont typeface="Fraunces"/>
              <a:buNone/>
              <a:defRPr sz="2000" b="0" i="0" u="none" strike="noStrike" cap="none">
                <a:solidFill>
                  <a:schemeClr val="dk1"/>
                </a:solidFill>
                <a:latin typeface="Fraunces"/>
                <a:ea typeface="Fraunces"/>
                <a:cs typeface="Fraunces"/>
                <a:sym typeface="Fraunces"/>
              </a:defRPr>
            </a:lvl9pPr>
          </a:lstStyle>
          <a:p>
            <a:pPr marL="0" indent="0"/>
            <a:r>
              <a:rPr lang="en-IN" dirty="0">
                <a:solidFill>
                  <a:schemeClr val="tx1"/>
                </a:solidFill>
                <a:latin typeface="Freestyle Script" panose="030804020302050B0404" pitchFamily="66" charset="0"/>
              </a:rPr>
              <a:t>Mark Cuban</a:t>
            </a:r>
          </a:p>
          <a:p>
            <a:pPr marL="0" indent="0"/>
            <a:r>
              <a:rPr lang="en-IN" sz="1000" dirty="0">
                <a:solidFill>
                  <a:schemeClr val="tx1"/>
                </a:solidFill>
                <a:latin typeface="Cambria" panose="02040503050406030204" pitchFamily="18" charset="0"/>
                <a:ea typeface="Cambria" panose="02040503050406030204" pitchFamily="18" charset="0"/>
              </a:rPr>
              <a:t>(He owns NBA’s Dallas Mavericks &amp; is cofounder of cost plus drugs)</a:t>
            </a:r>
          </a:p>
        </p:txBody>
      </p:sp>
      <p:pic>
        <p:nvPicPr>
          <p:cNvPr id="39" name="Google Shape;1545;p73">
            <a:extLst>
              <a:ext uri="{FF2B5EF4-FFF2-40B4-BE49-F238E27FC236}">
                <a16:creationId xmlns:a16="http://schemas.microsoft.com/office/drawing/2014/main" id="{06293886-7AD6-4650-A552-0E9707898133}"/>
              </a:ext>
            </a:extLst>
          </p:cNvPr>
          <p:cNvPicPr preferRelativeResize="0"/>
          <p:nvPr/>
        </p:nvPicPr>
        <p:blipFill>
          <a:blip r:embed="rId4">
            <a:alphaModFix/>
          </a:blip>
          <a:stretch>
            <a:fillRect/>
          </a:stretch>
        </p:blipFill>
        <p:spPr>
          <a:xfrm rot="10800000" flipV="1">
            <a:off x="5361528" y="3850298"/>
            <a:ext cx="972000" cy="648000"/>
          </a:xfrm>
          <a:prstGeom prst="rect">
            <a:avLst/>
          </a:prstGeom>
          <a:noFill/>
          <a:ln>
            <a:noFill/>
          </a:ln>
        </p:spPr>
      </p:pic>
      <p:pic>
        <p:nvPicPr>
          <p:cNvPr id="40" name="Google Shape;1545;p73">
            <a:extLst>
              <a:ext uri="{FF2B5EF4-FFF2-40B4-BE49-F238E27FC236}">
                <a16:creationId xmlns:a16="http://schemas.microsoft.com/office/drawing/2014/main" id="{A111394B-E649-408D-9AF7-C958215552BA}"/>
              </a:ext>
            </a:extLst>
          </p:cNvPr>
          <p:cNvPicPr preferRelativeResize="0"/>
          <p:nvPr/>
        </p:nvPicPr>
        <p:blipFill>
          <a:blip r:embed="rId4">
            <a:alphaModFix/>
          </a:blip>
          <a:stretch>
            <a:fillRect/>
          </a:stretch>
        </p:blipFill>
        <p:spPr>
          <a:xfrm>
            <a:off x="2070333" y="2652505"/>
            <a:ext cx="972002" cy="64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9"/>
        <p:cNvGrpSpPr/>
        <p:nvPr/>
      </p:nvGrpSpPr>
      <p:grpSpPr>
        <a:xfrm>
          <a:off x="0" y="0"/>
          <a:ext cx="0" cy="0"/>
          <a:chOff x="0" y="0"/>
          <a:chExt cx="0" cy="0"/>
        </a:xfrm>
      </p:grpSpPr>
      <p:sp>
        <p:nvSpPr>
          <p:cNvPr id="1800" name="Google Shape;1800;p78"/>
          <p:cNvSpPr txBox="1">
            <a:spLocks noGrp="1"/>
          </p:cNvSpPr>
          <p:nvPr>
            <p:ph type="title"/>
          </p:nvPr>
        </p:nvSpPr>
        <p:spPr>
          <a:xfrm>
            <a:off x="567919" y="29037"/>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Description</a:t>
            </a:r>
            <a:endParaRPr dirty="0"/>
          </a:p>
        </p:txBody>
      </p:sp>
      <p:sp>
        <p:nvSpPr>
          <p:cNvPr id="1801" name="Google Shape;1801;p78"/>
          <p:cNvSpPr txBox="1"/>
          <p:nvPr/>
        </p:nvSpPr>
        <p:spPr>
          <a:xfrm>
            <a:off x="195704" y="511437"/>
            <a:ext cx="8831337" cy="4507130"/>
          </a:xfrm>
          <a:prstGeom prst="rect">
            <a:avLst/>
          </a:prstGeom>
          <a:noFill/>
          <a:ln>
            <a:noFill/>
          </a:ln>
        </p:spPr>
        <p:txBody>
          <a:bodyPr spcFirstLastPara="1" wrap="square" lIns="91425" tIns="91425" rIns="91425" bIns="91425" anchor="t" anchorCtr="0">
            <a:noAutofit/>
          </a:bodyPr>
          <a:lstStyle/>
          <a:p>
            <a:pPr algn="l" fontAlgn="base"/>
            <a:r>
              <a:rPr lang="en-US" sz="1200" b="1" i="0" dirty="0">
                <a:solidFill>
                  <a:schemeClr val="tx1">
                    <a:lumMod val="25000"/>
                    <a:lumOff val="75000"/>
                  </a:schemeClr>
                </a:solidFill>
                <a:effectLst/>
                <a:latin typeface="Cambria" panose="02040503050406030204" pitchFamily="18" charset="0"/>
                <a:ea typeface="Cambria" panose="02040503050406030204" pitchFamily="18" charset="0"/>
              </a:rPr>
              <a:t>Shark Tank</a:t>
            </a:r>
            <a:r>
              <a:rPr lang="en-US" sz="1200" b="0" i="0" dirty="0">
                <a:solidFill>
                  <a:schemeClr val="tx1">
                    <a:lumMod val="25000"/>
                    <a:lumOff val="75000"/>
                  </a:schemeClr>
                </a:solidFill>
                <a:effectLst/>
                <a:latin typeface="Cambria" panose="02040503050406030204" pitchFamily="18" charset="0"/>
                <a:ea typeface="Cambria" panose="02040503050406030204" pitchFamily="18" charset="0"/>
              </a:rPr>
              <a:t> dataset of USA/American business reality television series . Currently, the data set has information from Shark Tank season 1 to Shark Tank US season 15. The dataset has </a:t>
            </a:r>
            <a:r>
              <a:rPr lang="en-US" sz="1200" b="1" i="0" dirty="0">
                <a:solidFill>
                  <a:schemeClr val="tx1">
                    <a:lumMod val="25000"/>
                    <a:lumOff val="75000"/>
                  </a:schemeClr>
                </a:solidFill>
                <a:effectLst/>
                <a:latin typeface="Cambria" panose="02040503050406030204" pitchFamily="18" charset="0"/>
                <a:ea typeface="Cambria" panose="02040503050406030204" pitchFamily="18" charset="0"/>
              </a:rPr>
              <a:t>52 fields/columns and 1200+</a:t>
            </a:r>
            <a:r>
              <a:rPr lang="en-US" sz="1200" b="0" i="0" dirty="0">
                <a:solidFill>
                  <a:schemeClr val="tx1">
                    <a:lumMod val="25000"/>
                    <a:lumOff val="75000"/>
                  </a:schemeClr>
                </a:solidFill>
                <a:effectLst/>
                <a:latin typeface="Cambria" panose="02040503050406030204" pitchFamily="18" charset="0"/>
                <a:ea typeface="Cambria" panose="02040503050406030204" pitchFamily="18" charset="0"/>
              </a:rPr>
              <a:t> records.</a:t>
            </a:r>
          </a:p>
          <a:p>
            <a:pPr algn="l" fontAlgn="base"/>
            <a:endParaRPr lang="en-US" b="0" i="0" dirty="0">
              <a:solidFill>
                <a:schemeClr val="tx2"/>
              </a:solidFill>
              <a:effectLst/>
              <a:latin typeface="Freestyle Script" panose="030804020302050B0404" pitchFamily="66" charset="0"/>
              <a:ea typeface="Cambria" panose="02040503050406030204" pitchFamily="18" charset="0"/>
            </a:endParaRPr>
          </a:p>
          <a:p>
            <a:pPr algn="l" fontAlgn="base"/>
            <a:r>
              <a:rPr lang="en-US" b="0" i="0" dirty="0">
                <a:solidFill>
                  <a:schemeClr val="tx2"/>
                </a:solidFill>
                <a:effectLst/>
                <a:latin typeface="Forte" panose="03060902040502070203" pitchFamily="66" charset="0"/>
              </a:rPr>
              <a:t>Below are the features/fields in the dataset:</a:t>
            </a:r>
          </a:p>
          <a:p>
            <a:pPr algn="l" fontAlgn="base">
              <a:buClr>
                <a:schemeClr val="bg1"/>
              </a:buClr>
              <a:buSzPct val="109000"/>
            </a:pPr>
            <a:endParaRPr lang="en-US" dirty="0">
              <a:solidFill>
                <a:schemeClr val="tx2"/>
              </a:solidFill>
              <a:latin typeface="Forte" panose="03060902040502070203" pitchFamily="66" charset="0"/>
            </a:endParaRPr>
          </a:p>
          <a:p>
            <a:pPr marL="285750" indent="-285750" fontAlgn="base">
              <a:buClr>
                <a:schemeClr val="tx2"/>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Season Number – (1-15)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Startup Name – Startup Company Name </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Episode</a:t>
            </a:r>
            <a:r>
              <a:rPr lang="en-US" sz="1100" b="0" i="0" dirty="0">
                <a:solidFill>
                  <a:schemeClr val="tx2"/>
                </a:solidFill>
                <a:effectLst/>
                <a:latin typeface="Cambria" panose="02040503050406030204" pitchFamily="18" charset="0"/>
                <a:ea typeface="Cambria" panose="02040503050406030204" pitchFamily="18" charset="0"/>
              </a:rPr>
              <a:t> No. – Ep. No. within the season</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Pitch No. – Overall Pitch No.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Season Start – Season 1</a:t>
            </a:r>
            <a:r>
              <a:rPr lang="en-US" sz="1100" b="0" i="0" baseline="30000" dirty="0">
                <a:solidFill>
                  <a:schemeClr val="tx2"/>
                </a:solidFill>
                <a:effectLst/>
                <a:latin typeface="Cambria" panose="02040503050406030204" pitchFamily="18" charset="0"/>
                <a:ea typeface="Cambria" panose="02040503050406030204" pitchFamily="18" charset="0"/>
              </a:rPr>
              <a:t>st</a:t>
            </a:r>
            <a:r>
              <a:rPr lang="en-US" sz="1100" b="0" i="0" dirty="0">
                <a:solidFill>
                  <a:schemeClr val="tx2"/>
                </a:solidFill>
                <a:effectLst/>
                <a:latin typeface="Cambria" panose="02040503050406030204" pitchFamily="18" charset="0"/>
                <a:ea typeface="Cambria" panose="02040503050406030204" pitchFamily="18" charset="0"/>
              </a:rPr>
              <a:t> aired date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Season End – Season last aired date</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Industry – Industry name or type</a:t>
            </a:r>
            <a:endParaRPr lang="en-US" sz="1100" b="0" i="0" dirty="0">
              <a:solidFill>
                <a:schemeClr val="tx2"/>
              </a:solidFill>
              <a:effectLst/>
              <a:latin typeface="Cambria" panose="02040503050406030204" pitchFamily="18" charset="0"/>
              <a:ea typeface="Cambria" panose="02040503050406030204" pitchFamily="18" charset="0"/>
            </a:endParaRP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Business Description </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Pitchers Gende</a:t>
            </a:r>
            <a:r>
              <a:rPr lang="en-US" sz="1100" b="0" i="0" dirty="0">
                <a:solidFill>
                  <a:schemeClr val="tx2"/>
                </a:solidFill>
                <a:effectLst/>
                <a:latin typeface="Cambria" panose="02040503050406030204" pitchFamily="18" charset="0"/>
                <a:ea typeface="Cambria" panose="02040503050406030204" pitchFamily="18" charset="0"/>
              </a:rPr>
              <a:t>r</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Pitchers City – US city of Pitchers</a:t>
            </a:r>
            <a:endParaRPr lang="en-US" sz="1100" b="0" i="0" dirty="0">
              <a:solidFill>
                <a:schemeClr val="tx2"/>
              </a:solidFill>
              <a:effectLst/>
              <a:latin typeface="Cambria" panose="02040503050406030204" pitchFamily="18" charset="0"/>
              <a:ea typeface="Cambria" panose="02040503050406030204" pitchFamily="18" charset="0"/>
            </a:endParaRP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Pitchers State – US State/Country of pitchers, two letter shortcut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pitchers Average Age </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E</a:t>
            </a:r>
            <a:r>
              <a:rPr lang="en-US" sz="1100" b="0" i="0" dirty="0">
                <a:solidFill>
                  <a:schemeClr val="tx2"/>
                </a:solidFill>
                <a:effectLst/>
                <a:latin typeface="Cambria" panose="02040503050406030204" pitchFamily="18" charset="0"/>
                <a:ea typeface="Cambria" panose="02040503050406030204" pitchFamily="18" charset="0"/>
              </a:rPr>
              <a:t>ntrepreneur Names – Pitcher Name</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Multiple E</a:t>
            </a:r>
            <a:r>
              <a:rPr lang="en-US" sz="1100" b="0" i="0" dirty="0">
                <a:solidFill>
                  <a:schemeClr val="tx2"/>
                </a:solidFill>
                <a:effectLst/>
                <a:latin typeface="Cambria" panose="02040503050406030204" pitchFamily="18" charset="0"/>
                <a:ea typeface="Cambria" panose="02040503050406030204" pitchFamily="18" charset="0"/>
              </a:rPr>
              <a:t>ntrepreneur – 1-Yes , 0-No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US Viewership – Viewership in US , TRP rating , in millions</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Original Ask Amount – in USD</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Original Offered Equity – in %</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Valuation Requested – in USD</a:t>
            </a:r>
          </a:p>
          <a:p>
            <a:pPr marL="285750" indent="-285750" fontAlgn="base">
              <a:buClr>
                <a:schemeClr val="bg1"/>
              </a:buClr>
              <a:buSzPct val="109000"/>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Got Deal –   1-Yes , 0- No</a:t>
            </a:r>
          </a:p>
          <a:p>
            <a:pPr marL="285750" indent="-285750" fontAlgn="base">
              <a:buClr>
                <a:schemeClr val="bg1"/>
              </a:buClr>
              <a:buSzPct val="109000"/>
              <a:buFont typeface="Arial" panose="020B0604020202020204" pitchFamily="34" charset="0"/>
              <a:buChar char="•"/>
            </a:pPr>
            <a:r>
              <a:rPr lang="en-US" sz="1100" b="0" i="0" dirty="0">
                <a:solidFill>
                  <a:schemeClr val="tx2"/>
                </a:solidFill>
                <a:effectLst/>
                <a:latin typeface="Cambria" panose="02040503050406030204" pitchFamily="18" charset="0"/>
                <a:ea typeface="Cambria" panose="02040503050406030204" pitchFamily="18" charset="0"/>
              </a:rPr>
              <a:t>Total Deal Amount – in USD, including debt/loan amount</a:t>
            </a:r>
          </a:p>
          <a:p>
            <a:pPr marL="285750" indent="-285750" algn="l" fontAlgn="base">
              <a:buClr>
                <a:schemeClr val="bg1"/>
              </a:buClr>
              <a:buSzPct val="109000"/>
              <a:buFont typeface="Arial" panose="020B0604020202020204" pitchFamily="34" charset="0"/>
              <a:buChar char="•"/>
            </a:pPr>
            <a:endParaRPr lang="en-US" b="0" i="0" dirty="0">
              <a:solidFill>
                <a:schemeClr val="bg1"/>
              </a:solidFill>
              <a:effectLst/>
              <a:latin typeface="Forte" panose="03060902040502070203" pitchFamily="66" charset="0"/>
            </a:endParaRPr>
          </a:p>
          <a:p>
            <a:pPr algn="l" fontAlgn="base">
              <a:buClr>
                <a:schemeClr val="bg1"/>
              </a:buClr>
            </a:pPr>
            <a:endParaRPr lang="en-US" sz="1100" b="0" i="0" dirty="0">
              <a:solidFill>
                <a:schemeClr val="bg1"/>
              </a:solidFill>
              <a:effectLst/>
              <a:latin typeface="Cambria" panose="02040503050406030204" pitchFamily="18" charset="0"/>
              <a:ea typeface="Cambria" panose="02040503050406030204" pitchFamily="18" charset="0"/>
            </a:endParaRPr>
          </a:p>
          <a:p>
            <a:pPr algn="l" fontAlgn="base">
              <a:buClr>
                <a:schemeClr val="bg1"/>
              </a:buClr>
            </a:pPr>
            <a:endParaRPr lang="en-US" sz="1100" b="0" i="0" dirty="0">
              <a:solidFill>
                <a:srgbClr val="92D050"/>
              </a:solidFill>
              <a:effectLst/>
              <a:latin typeface="Cambria" panose="02040503050406030204" pitchFamily="18" charset="0"/>
              <a:ea typeface="Cambria" panose="02040503050406030204" pitchFamily="18" charset="0"/>
            </a:endParaRPr>
          </a:p>
          <a:p>
            <a:pPr algn="l" fontAlgn="base"/>
            <a:endParaRPr lang="en-US" b="0" i="0" dirty="0">
              <a:solidFill>
                <a:schemeClr val="tx2"/>
              </a:solidFill>
              <a:effectLst/>
              <a:latin typeface="Forte" panose="03060902040502070203" pitchFamily="66" charset="0"/>
            </a:endParaRPr>
          </a:p>
          <a:p>
            <a:pPr marL="285750" indent="-285750" algn="l" fontAlgn="base">
              <a:buFont typeface="Arial" panose="020B0604020202020204" pitchFamily="34" charset="0"/>
              <a:buChar char="•"/>
            </a:pPr>
            <a:endParaRPr lang="en-US" b="0" i="0" dirty="0">
              <a:solidFill>
                <a:schemeClr val="tx2"/>
              </a:solidFill>
              <a:effectLst/>
              <a:latin typeface="Forte" panose="03060902040502070203" pitchFamily="66" charset="0"/>
            </a:endParaRPr>
          </a:p>
        </p:txBody>
      </p:sp>
      <p:sp>
        <p:nvSpPr>
          <p:cNvPr id="2" name="TextBox 1">
            <a:extLst>
              <a:ext uri="{FF2B5EF4-FFF2-40B4-BE49-F238E27FC236}">
                <a16:creationId xmlns:a16="http://schemas.microsoft.com/office/drawing/2014/main" id="{45D5DBBC-5E82-4BEE-83F5-3A7D5DE0F485}"/>
              </a:ext>
            </a:extLst>
          </p:cNvPr>
          <p:cNvSpPr txBox="1"/>
          <p:nvPr/>
        </p:nvSpPr>
        <p:spPr>
          <a:xfrm>
            <a:off x="4869712" y="1552353"/>
            <a:ext cx="4078584" cy="381642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Total Deal Equity – in %</a:t>
            </a: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Deal Valuation – in USD </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No of sharks in deal </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Investment Amount Per Shark</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Equity per shark – Equity received by each shark</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Royalty Deal – Is it royalty deal or deal with advisory sales</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Loan – Loan/Debt amount given by shark , in USD</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Barbara Corcoran Investment Amount</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Barbara Corcoran Investment Equity – received by </a:t>
            </a:r>
            <a:r>
              <a:rPr lang="en-US" sz="1100" b="1" dirty="0">
                <a:solidFill>
                  <a:schemeClr val="tx2"/>
                </a:solidFill>
                <a:latin typeface="Cambria" panose="02040503050406030204" pitchFamily="18" charset="0"/>
                <a:ea typeface="Cambria" panose="02040503050406030204" pitchFamily="18" charset="0"/>
              </a:rPr>
              <a:t>Barbara</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Mark Cuban Investment Amount</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Mark Cuban Investment Equity</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Lori Greiner Investment Amount </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Lori Greiner Investment Equity </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Robert Herjavec Investment Amount</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Robert Herjavec Investment  Equity</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Daymond John &amp; Kevin O’Leary Investment Amount</a:t>
            </a: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Daymond John &amp; Kevin O’Leary Investment Equity</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Guest Investment Amount</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Guest Investment Equity</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sz="1100" dirty="0">
                <a:solidFill>
                  <a:schemeClr val="tx2"/>
                </a:solidFill>
                <a:latin typeface="Cambria" panose="02040503050406030204" pitchFamily="18" charset="0"/>
                <a:ea typeface="Cambria" panose="02040503050406030204" pitchFamily="18" charset="0"/>
              </a:rPr>
              <a:t>Each Shark Present – Whether they present in episode or not</a:t>
            </a:r>
            <a:endParaRPr lang="en-IN" sz="1100" dirty="0">
              <a:solidFill>
                <a:schemeClr val="tx2"/>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endParaRPr lang="en-IN" sz="1100" dirty="0">
              <a:solidFill>
                <a:srgbClr val="92D050"/>
              </a:solidFill>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800"/>
                                        </p:tgtEl>
                                        <p:attrNameLst>
                                          <p:attrName>style.visibility</p:attrName>
                                        </p:attrNameLst>
                                      </p:cBhvr>
                                      <p:to>
                                        <p:strVal val="visible"/>
                                      </p:to>
                                    </p:set>
                                    <p:anim calcmode="lin" valueType="num">
                                      <p:cBhvr>
                                        <p:cTn id="7" dur="500" decel="50000" fill="hold">
                                          <p:stCondLst>
                                            <p:cond delay="0"/>
                                          </p:stCondLst>
                                        </p:cTn>
                                        <p:tgtEl>
                                          <p:spTgt spid="180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80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800"/>
                                        </p:tgtEl>
                                        <p:attrNameLst>
                                          <p:attrName>ppt_w</p:attrName>
                                        </p:attrNameLst>
                                      </p:cBhvr>
                                      <p:tavLst>
                                        <p:tav tm="0">
                                          <p:val>
                                            <p:strVal val="#ppt_w*.05"/>
                                          </p:val>
                                        </p:tav>
                                        <p:tav tm="100000">
                                          <p:val>
                                            <p:strVal val="#ppt_w"/>
                                          </p:val>
                                        </p:tav>
                                      </p:tavLst>
                                    </p:anim>
                                    <p:anim calcmode="lin" valueType="num">
                                      <p:cBhvr>
                                        <p:cTn id="10" dur="1000" fill="hold"/>
                                        <p:tgtEl>
                                          <p:spTgt spid="180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80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80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80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80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801"/>
                                        </p:tgtEl>
                                        <p:attrNameLst>
                                          <p:attrName>style.visibility</p:attrName>
                                        </p:attrNameLst>
                                      </p:cBhvr>
                                      <p:to>
                                        <p:strVal val="visible"/>
                                      </p:to>
                                    </p:set>
                                    <p:animEffect transition="in" filter="wheel(1)">
                                      <p:cBhvr>
                                        <p:cTn id="19" dur="2000"/>
                                        <p:tgtEl>
                                          <p:spTgt spid="1801"/>
                                        </p:tgtEl>
                                      </p:cBhvr>
                                    </p:animEffect>
                                  </p:childTnLst>
                                </p:cTn>
                              </p:par>
                            </p:childTnLst>
                          </p:cTn>
                        </p:par>
                      </p:childTnLst>
                    </p:cTn>
                  </p:par>
                  <p:par>
                    <p:cTn id="20" fill="hold">
                      <p:stCondLst>
                        <p:cond delay="indefinite"/>
                      </p:stCondLst>
                      <p:childTnLst>
                        <p:par>
                          <p:cTn id="21" fill="hold">
                            <p:stCondLst>
                              <p:cond delay="0"/>
                            </p:stCondLst>
                            <p:childTnLst>
                              <p:par>
                                <p:cTn id="22" presetID="43"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anim calcmode="lin" valueType="num">
                                      <p:cBhvr>
                                        <p:cTn id="25" dur="400" fill="hold"/>
                                        <p:tgtEl>
                                          <p:spTgt spid="2"/>
                                        </p:tgtEl>
                                        <p:attrNameLst>
                                          <p:attrName>ppt_x</p:attrName>
                                        </p:attrNameLst>
                                      </p:cBhvr>
                                      <p:tavLst>
                                        <p:tav tm="0">
                                          <p:val>
                                            <p:strVal val="#ppt_x"/>
                                          </p:val>
                                        </p:tav>
                                        <p:tav tm="100000">
                                          <p:val>
                                            <p:strVal val="#ppt_x"/>
                                          </p:val>
                                        </p:tav>
                                      </p:tavLst>
                                    </p:anim>
                                    <p:anim calcmode="lin" valueType="num">
                                      <p:cBhvr>
                                        <p:cTn id="26" dur="400" fill="hold"/>
                                        <p:tgtEl>
                                          <p:spTgt spid="2"/>
                                        </p:tgtEl>
                                        <p:attrNameLst>
                                          <p:attrName>ppt_y</p:attrName>
                                        </p:attrNameLst>
                                      </p:cBhvr>
                                      <p:tavLst>
                                        <p:tav tm="0">
                                          <p:val>
                                            <p:strVal val="#ppt_y+0.31"/>
                                          </p:val>
                                        </p:tav>
                                        <p:tav tm="100000">
                                          <p:val>
                                            <p:strVal val="#ppt_y+0.31"/>
                                          </p:val>
                                        </p:tav>
                                      </p:tavLst>
                                    </p:anim>
                                    <p:anim calcmode="lin" valueType="num">
                                      <p:cBhvr>
                                        <p:cTn id="27"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8"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0" grpId="0"/>
      <p:bldP spid="1801"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7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&amp; Processing</a:t>
            </a:r>
            <a:endParaRPr dirty="0"/>
          </a:p>
        </p:txBody>
      </p:sp>
      <p:sp>
        <p:nvSpPr>
          <p:cNvPr id="2" name="TextBox 1">
            <a:extLst>
              <a:ext uri="{FF2B5EF4-FFF2-40B4-BE49-F238E27FC236}">
                <a16:creationId xmlns:a16="http://schemas.microsoft.com/office/drawing/2014/main" id="{0C3ABCC3-074A-45A7-9BEE-92AB2F1EE1E7}"/>
              </a:ext>
            </a:extLst>
          </p:cNvPr>
          <p:cNvSpPr txBox="1"/>
          <p:nvPr/>
        </p:nvSpPr>
        <p:spPr>
          <a:xfrm>
            <a:off x="720000" y="1297173"/>
            <a:ext cx="7371377" cy="3539430"/>
          </a:xfrm>
          <a:prstGeom prst="rect">
            <a:avLst/>
          </a:prstGeom>
          <a:noFill/>
        </p:spPr>
        <p:txBody>
          <a:bodyPr wrap="square" rtlCol="0">
            <a:spAutoFit/>
          </a:bodyPr>
          <a:lstStyle/>
          <a:p>
            <a:pPr marL="285750" indent="-285750">
              <a:buClr>
                <a:schemeClr val="accent2"/>
              </a:buClr>
              <a:buFont typeface="Arial" panose="020B0604020202020204" pitchFamily="34" charset="0"/>
              <a:buChar char="•"/>
            </a:pPr>
            <a:r>
              <a:rPr lang="en-US" dirty="0">
                <a:solidFill>
                  <a:schemeClr val="tx1"/>
                </a:solidFill>
              </a:rPr>
              <a:t>Handling Null values</a:t>
            </a:r>
          </a:p>
          <a:p>
            <a:pPr marL="285750" indent="-285750">
              <a:buClr>
                <a:schemeClr val="accent2"/>
              </a:buClr>
              <a:buFont typeface="Arial" panose="020B0604020202020204" pitchFamily="34" charset="0"/>
              <a:buChar char="•"/>
            </a:pPr>
            <a:r>
              <a:rPr lang="en-US" dirty="0">
                <a:solidFill>
                  <a:schemeClr val="tx1"/>
                </a:solidFill>
              </a:rPr>
              <a:t>Removing Duplicates</a:t>
            </a:r>
          </a:p>
          <a:p>
            <a:pPr marL="285750" indent="-285750">
              <a:buClr>
                <a:schemeClr val="accent2"/>
              </a:buClr>
              <a:buFont typeface="Arial" panose="020B0604020202020204" pitchFamily="34" charset="0"/>
              <a:buChar char="•"/>
            </a:pPr>
            <a:r>
              <a:rPr lang="en-US" dirty="0">
                <a:solidFill>
                  <a:schemeClr val="tx1"/>
                </a:solidFill>
              </a:rPr>
              <a:t>Delete irrelevant features</a:t>
            </a:r>
          </a:p>
          <a:p>
            <a:pPr marL="285750" indent="-285750">
              <a:buClr>
                <a:schemeClr val="accent2"/>
              </a:buClr>
              <a:buFont typeface="Arial" panose="020B0604020202020204" pitchFamily="34" charset="0"/>
              <a:buChar char="•"/>
            </a:pPr>
            <a:r>
              <a:rPr lang="en-US" dirty="0">
                <a:solidFill>
                  <a:schemeClr val="tx1"/>
                </a:solidFill>
              </a:rPr>
              <a:t>Checking Data Types</a:t>
            </a:r>
          </a:p>
          <a:p>
            <a:pPr marL="285750" indent="-285750">
              <a:buClr>
                <a:schemeClr val="accent2"/>
              </a:buClr>
              <a:buFont typeface="Arial" panose="020B0604020202020204" pitchFamily="34" charset="0"/>
              <a:buChar char="•"/>
            </a:pPr>
            <a:r>
              <a:rPr lang="en-US" dirty="0">
                <a:solidFill>
                  <a:schemeClr val="tx1"/>
                </a:solidFill>
              </a:rPr>
              <a:t>Adds some new features</a:t>
            </a:r>
          </a:p>
          <a:p>
            <a:pPr marL="285750" indent="-285750">
              <a:buClr>
                <a:schemeClr val="accent2"/>
              </a:buClr>
              <a:buFont typeface="Arial" panose="020B0604020202020204" pitchFamily="34" charset="0"/>
              <a:buChar char="•"/>
            </a:pPr>
            <a:r>
              <a:rPr lang="en-US" dirty="0">
                <a:solidFill>
                  <a:schemeClr val="tx1"/>
                </a:solidFill>
              </a:rPr>
              <a:t>Making new Tables according to my needs</a:t>
            </a:r>
          </a:p>
          <a:p>
            <a:pPr marL="285750" indent="-285750">
              <a:buClr>
                <a:schemeClr val="accent2"/>
              </a:buClr>
              <a:buFont typeface="Arial" panose="020B0604020202020204" pitchFamily="34" charset="0"/>
              <a:buChar char="•"/>
            </a:pPr>
            <a:r>
              <a:rPr lang="en-US" dirty="0">
                <a:solidFill>
                  <a:schemeClr val="tx1"/>
                </a:solidFill>
              </a:rPr>
              <a:t>Make relationships between various tables in Power BI</a:t>
            </a:r>
          </a:p>
          <a:p>
            <a:pPr marL="285750" indent="-285750">
              <a:buClr>
                <a:schemeClr val="accent2"/>
              </a:buClr>
              <a:buFont typeface="Arial" panose="020B0604020202020204" pitchFamily="34" charset="0"/>
              <a:buChar char="•"/>
            </a:pPr>
            <a:r>
              <a:rPr lang="en-US" dirty="0">
                <a:solidFill>
                  <a:schemeClr val="tx1"/>
                </a:solidFill>
              </a:rPr>
              <a:t>Collecting extra information from other sources which I’ve missing in my data</a:t>
            </a:r>
          </a:p>
          <a:p>
            <a:pPr marL="285750" indent="-285750">
              <a:buClr>
                <a:schemeClr val="accent2"/>
              </a:buClr>
              <a:buFont typeface="Arial" panose="020B0604020202020204" pitchFamily="34" charset="0"/>
              <a:buChar char="•"/>
            </a:pPr>
            <a:r>
              <a:rPr lang="en-US" dirty="0">
                <a:solidFill>
                  <a:schemeClr val="tx1"/>
                </a:solidFill>
              </a:rPr>
              <a:t>Background Design in Power Point</a:t>
            </a:r>
          </a:p>
          <a:p>
            <a:pPr marL="285750" indent="-285750">
              <a:buClr>
                <a:schemeClr val="accent2"/>
              </a:buClr>
              <a:buFont typeface="Arial" panose="020B0604020202020204" pitchFamily="34" charset="0"/>
              <a:buChar char="•"/>
            </a:pPr>
            <a:r>
              <a:rPr lang="en-US" dirty="0">
                <a:solidFill>
                  <a:schemeClr val="tx1"/>
                </a:solidFill>
              </a:rPr>
              <a:t>Generates KPI’s</a:t>
            </a:r>
          </a:p>
          <a:p>
            <a:pPr marL="285750" indent="-285750">
              <a:buClr>
                <a:schemeClr val="accent2"/>
              </a:buClr>
              <a:buFont typeface="Arial" panose="020B0604020202020204" pitchFamily="34" charset="0"/>
              <a:buChar char="•"/>
            </a:pPr>
            <a:r>
              <a:rPr lang="en-US" dirty="0">
                <a:solidFill>
                  <a:schemeClr val="tx1"/>
                </a:solidFill>
              </a:rPr>
              <a:t>Importing Images</a:t>
            </a:r>
          </a:p>
          <a:p>
            <a:pPr marL="285750" indent="-285750">
              <a:buClr>
                <a:schemeClr val="accent2"/>
              </a:buClr>
              <a:buFont typeface="Arial" panose="020B0604020202020204" pitchFamily="34" charset="0"/>
              <a:buChar char="•"/>
            </a:pPr>
            <a:r>
              <a:rPr lang="en-US" dirty="0">
                <a:solidFill>
                  <a:schemeClr val="tx1"/>
                </a:solidFill>
              </a:rPr>
              <a:t>Dashboard Building</a:t>
            </a:r>
          </a:p>
          <a:p>
            <a:pPr marL="285750" indent="-285750">
              <a:buClr>
                <a:schemeClr val="accent2"/>
              </a:buClr>
              <a:buFont typeface="Arial" panose="020B0604020202020204" pitchFamily="34" charset="0"/>
              <a:buChar char="•"/>
            </a:pPr>
            <a:r>
              <a:rPr lang="en-US" dirty="0">
                <a:solidFill>
                  <a:schemeClr val="tx1"/>
                </a:solidFill>
              </a:rPr>
              <a:t>Make buttons for page navigation</a:t>
            </a:r>
          </a:p>
          <a:p>
            <a:pPr marL="285750" indent="-285750">
              <a:buClr>
                <a:schemeClr val="accent2"/>
              </a:buClr>
              <a:buFont typeface="Arial" panose="020B0604020202020204" pitchFamily="34" charset="0"/>
              <a:buChar char="•"/>
            </a:pPr>
            <a:r>
              <a:rPr lang="en-US" dirty="0">
                <a:solidFill>
                  <a:schemeClr val="tx1"/>
                </a:solidFill>
              </a:rPr>
              <a:t>Uncover insights</a:t>
            </a:r>
          </a:p>
          <a:p>
            <a:pPr marL="285750" indent="-285750">
              <a:buClr>
                <a:schemeClr val="accent2"/>
              </a:buClr>
              <a:buFont typeface="Arial" panose="020B0604020202020204" pitchFamily="34" charset="0"/>
              <a:buChar char="•"/>
            </a:pPr>
            <a:endParaRPr lang="en-US" dirty="0">
              <a:solidFill>
                <a:schemeClr val="tx1"/>
              </a:solidFill>
            </a:endParaRPr>
          </a:p>
          <a:p>
            <a:pPr marL="285750" indent="-285750">
              <a:buClr>
                <a:schemeClr val="accent2"/>
              </a:buClr>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546864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5"/>
          <p:cNvSpPr txBox="1">
            <a:spLocks noGrp="1"/>
          </p:cNvSpPr>
          <p:nvPr>
            <p:ph type="title"/>
          </p:nvPr>
        </p:nvSpPr>
        <p:spPr>
          <a:xfrm>
            <a:off x="4459203" y="2150850"/>
            <a:ext cx="43968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dirty="0">
                <a:solidFill>
                  <a:srgbClr val="92D050"/>
                </a:solidFill>
              </a:rPr>
              <a:t>Overview</a:t>
            </a:r>
            <a:endParaRPr sz="4400" dirty="0">
              <a:solidFill>
                <a:srgbClr val="92D050"/>
              </a:solidFill>
            </a:endParaRPr>
          </a:p>
        </p:txBody>
      </p:sp>
      <p:sp>
        <p:nvSpPr>
          <p:cNvPr id="1021" name="Google Shape;1021;p45"/>
          <p:cNvSpPr txBox="1">
            <a:spLocks noGrp="1"/>
          </p:cNvSpPr>
          <p:nvPr>
            <p:ph type="title" idx="2"/>
          </p:nvPr>
        </p:nvSpPr>
        <p:spPr>
          <a:xfrm>
            <a:off x="6914800" y="1020450"/>
            <a:ext cx="1515900" cy="9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01</a:t>
            </a:r>
            <a:endParaRPr sz="4800" dirty="0"/>
          </a:p>
        </p:txBody>
      </p:sp>
      <p:pic>
        <p:nvPicPr>
          <p:cNvPr id="1023" name="Google Shape;1023;p45"/>
          <p:cNvPicPr preferRelativeResize="0">
            <a:picLocks noGrp="1"/>
          </p:cNvPicPr>
          <p:nvPr>
            <p:ph type="pic" idx="3"/>
          </p:nvPr>
        </p:nvPicPr>
        <p:blipFill rotWithShape="1">
          <a:blip r:embed="rId3">
            <a:alphaModFix/>
          </a:blip>
          <a:srcRect l="17796" r="10846"/>
          <a:stretch/>
        </p:blipFill>
        <p:spPr>
          <a:xfrm>
            <a:off x="713225" y="1020450"/>
            <a:ext cx="3320674" cy="3102600"/>
          </a:xfrm>
          <a:prstGeom prst="rect">
            <a:avLst/>
          </a:prstGeom>
        </p:spPr>
      </p:pic>
      <p:pic>
        <p:nvPicPr>
          <p:cNvPr id="1024" name="Google Shape;1024;p45"/>
          <p:cNvPicPr preferRelativeResize="0"/>
          <p:nvPr/>
        </p:nvPicPr>
        <p:blipFill>
          <a:blip r:embed="rId4">
            <a:alphaModFix/>
          </a:blip>
          <a:stretch>
            <a:fillRect/>
          </a:stretch>
        </p:blipFill>
        <p:spPr>
          <a:xfrm>
            <a:off x="2847527" y="601025"/>
            <a:ext cx="1366185" cy="909709"/>
          </a:xfrm>
          <a:prstGeom prst="rect">
            <a:avLst/>
          </a:prstGeom>
          <a:noFill/>
          <a:ln>
            <a:noFill/>
          </a:ln>
        </p:spPr>
      </p:pic>
      <p:pic>
        <p:nvPicPr>
          <p:cNvPr id="1025" name="Google Shape;1025;p45"/>
          <p:cNvPicPr preferRelativeResize="0"/>
          <p:nvPr/>
        </p:nvPicPr>
        <p:blipFill>
          <a:blip r:embed="rId5">
            <a:alphaModFix/>
          </a:blip>
          <a:stretch>
            <a:fillRect/>
          </a:stretch>
        </p:blipFill>
        <p:spPr>
          <a:xfrm>
            <a:off x="136040" y="3880083"/>
            <a:ext cx="1010641" cy="683091"/>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Scariest Sharks by Slidesgo">
  <a:themeElements>
    <a:clrScheme name="Simple Light">
      <a:dk1>
        <a:srgbClr val="FFFFFF"/>
      </a:dk1>
      <a:lt1>
        <a:srgbClr val="348CAF"/>
      </a:lt1>
      <a:dk2>
        <a:srgbClr val="164B6E"/>
      </a:dk2>
      <a:lt2>
        <a:srgbClr val="03263A"/>
      </a:lt2>
      <a:accent1>
        <a:srgbClr val="44AFC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3520</TotalTime>
  <Words>1513</Words>
  <Application>Microsoft Office PowerPoint</Application>
  <PresentationFormat>On-screen Show (16:9)</PresentationFormat>
  <Paragraphs>201</Paragraphs>
  <Slides>23</Slides>
  <Notes>21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Brush Script MT</vt:lpstr>
      <vt:lpstr>Fraunces</vt:lpstr>
      <vt:lpstr>Segoe UI</vt:lpstr>
      <vt:lpstr>Maven Pro</vt:lpstr>
      <vt:lpstr>Freestyle Script</vt:lpstr>
      <vt:lpstr>Nunito Light</vt:lpstr>
      <vt:lpstr>Arial</vt:lpstr>
      <vt:lpstr>Bell MT</vt:lpstr>
      <vt:lpstr>Cooper Black</vt:lpstr>
      <vt:lpstr>Anaheim</vt:lpstr>
      <vt:lpstr>Forte</vt:lpstr>
      <vt:lpstr>Söhne</vt:lpstr>
      <vt:lpstr>Proxima Nova</vt:lpstr>
      <vt:lpstr>Comic Sans MS</vt:lpstr>
      <vt:lpstr>Cambria</vt:lpstr>
      <vt:lpstr>Scariest Sharks by Slidesgo</vt:lpstr>
      <vt:lpstr>Slidesgo Final Pages</vt:lpstr>
      <vt:lpstr>Shark Tank Analysis</vt:lpstr>
      <vt:lpstr>Table of contents</vt:lpstr>
      <vt:lpstr>Introduction</vt:lpstr>
      <vt:lpstr>Objective</vt:lpstr>
      <vt:lpstr>Process</vt:lpstr>
      <vt:lpstr>Sharks Information</vt:lpstr>
      <vt:lpstr>Feature Description</vt:lpstr>
      <vt:lpstr>Data Cleaning &amp; Processing</vt:lpstr>
      <vt:lpstr>Overview</vt:lpstr>
      <vt:lpstr>KPI’s</vt:lpstr>
      <vt:lpstr>Shark Analysis</vt:lpstr>
      <vt:lpstr>PowerPoint Presentation</vt:lpstr>
      <vt:lpstr>Industry Analysis</vt:lpstr>
      <vt:lpstr>PowerPoint Presentation</vt:lpstr>
      <vt:lpstr>Pitchers Analysis</vt:lpstr>
      <vt:lpstr>PowerPoint Presentation</vt:lpstr>
      <vt:lpstr>Guest &amp; StartUp Analysis</vt:lpstr>
      <vt:lpstr>Maybe you need two columns</vt:lpstr>
      <vt:lpstr>PowerPoint Presentation</vt:lpstr>
      <vt:lpstr>Data Source</vt:lpstr>
      <vt:lpstr>Risk &amp; Challenges</vt:lpstr>
      <vt:lpstr>Conclusion</vt:lpstr>
      <vt:lpstr>Don’t Start a business. Find a problem. Solve a Problem . The business comes second      ~ Robert Herjavec  Don’t cry about money , it never cries for you. ~ Kevin O’Leary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Scariest Sharks</dc:title>
  <dc:creator>HP</dc:creator>
  <cp:lastModifiedBy>kirti agarwal</cp:lastModifiedBy>
  <cp:revision>59</cp:revision>
  <dcterms:modified xsi:type="dcterms:W3CDTF">2024-02-19T17:41:34Z</dcterms:modified>
</cp:coreProperties>
</file>